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3.xml" ContentType="application/vnd.ms-office.inkAction+xml"/>
  <Override PartName="/ppt/tags/tag7.xml" ContentType="application/vnd.openxmlformats-officedocument.presentationml.tags+xml"/>
  <Override PartName="/ppt/ink/inkAction4.xml" ContentType="application/vnd.ms-office.inkAction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ink/inkAction6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7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8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9.xml" ContentType="application/vnd.ms-office.inkAction+xml"/>
  <Override PartName="/ppt/tags/tag20.xml" ContentType="application/vnd.openxmlformats-officedocument.presentationml.tags+xml"/>
  <Override PartName="/ppt/ink/inkAction10.xml" ContentType="application/vnd.ms-office.inkAction+xml"/>
  <Override PartName="/ppt/tags/tag21.xml" ContentType="application/vnd.openxmlformats-officedocument.presentationml.tags+xml"/>
  <Override PartName="/ppt/ink/inkAction11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12.xml" ContentType="application/vnd.ms-office.inkAction+xml"/>
  <Override PartName="/ppt/tags/tag25.xml" ContentType="application/vnd.openxmlformats-officedocument.presentationml.tags+xml"/>
  <Override PartName="/ppt/ink/inkAction13.xml" ContentType="application/vnd.ms-office.inkAction+xml"/>
  <Override PartName="/ppt/tags/tag26.xml" ContentType="application/vnd.openxmlformats-officedocument.presentationml.tags+xml"/>
  <Override PartName="/ppt/ink/ink1.xml" ContentType="application/inkml+xml"/>
  <Override PartName="/ppt/ink/inkAction14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15.xml" ContentType="application/vnd.ms-office.inkAction+xml"/>
  <Override PartName="/ppt/tags/tag29.xml" ContentType="application/vnd.openxmlformats-officedocument.presentationml.tags+xml"/>
  <Override PartName="/ppt/ink/inkAction16.xml" ContentType="application/vnd.ms-office.inkAction+xml"/>
  <Override PartName="/ppt/tags/tag30.xml" ContentType="application/vnd.openxmlformats-officedocument.presentationml.tags+xml"/>
  <Override PartName="/ppt/ink/inkAction17.xml" ContentType="application/vnd.ms-office.inkAction+xml"/>
  <Override PartName="/ppt/tags/tag31.xml" ContentType="application/vnd.openxmlformats-officedocument.presentationml.tags+xml"/>
  <Override PartName="/ppt/ink/inkAction18.xml" ContentType="application/vnd.ms-office.inkAction+xml"/>
  <Override PartName="/ppt/tags/tag32.xml" ContentType="application/vnd.openxmlformats-officedocument.presentationml.tags+xml"/>
  <Override PartName="/ppt/ink/inkAction19.xml" ContentType="application/vnd.ms-office.inkAction+xml"/>
  <Override PartName="/ppt/tags/tag33.xml" ContentType="application/vnd.openxmlformats-officedocument.presentationml.tags+xml"/>
  <Override PartName="/ppt/ink/inkAction20.xml" ContentType="application/vnd.ms-office.inkAction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21.xml" ContentType="application/vnd.ms-office.inkAction+xml"/>
  <Override PartName="/ppt/tags/tag37.xml" ContentType="application/vnd.openxmlformats-officedocument.presentationml.tags+xml"/>
  <Override PartName="/ppt/ink/inkAction22.xml" ContentType="application/vnd.ms-office.inkAction+xml"/>
  <Override PartName="/ppt/tags/tag38.xml" ContentType="application/vnd.openxmlformats-officedocument.presentationml.tags+xml"/>
  <Override PartName="/ppt/ink/inkAction23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24.xml" ContentType="application/vnd.ms-office.inkAction+xml"/>
  <Override PartName="/ppt/tags/tag42.xml" ContentType="application/vnd.openxmlformats-officedocument.presentationml.tags+xml"/>
  <Override PartName="/ppt/ink/inkAction25.xml" ContentType="application/vnd.ms-office.inkAction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Action26.xml" ContentType="application/vnd.ms-office.inkAction+xml"/>
  <Override PartName="/ppt/tags/tag45.xml" ContentType="application/vnd.openxmlformats-officedocument.presentationml.tags+xml"/>
  <Override PartName="/ppt/ink/inkAction27.xml" ContentType="application/vnd.ms-office.inkAction+xml"/>
  <Override PartName="/ppt/tags/tag46.xml" ContentType="application/vnd.openxmlformats-officedocument.presentationml.tags+xml"/>
  <Override PartName="/ppt/ink/inkAction28.xml" ContentType="application/vnd.ms-office.inkAction+xml"/>
  <Override PartName="/ppt/tags/tag47.xml" ContentType="application/vnd.openxmlformats-officedocument.presentationml.tags+xml"/>
  <Override PartName="/ppt/ink/inkAction29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30.xml" ContentType="application/vnd.ms-office.inkAction+xml"/>
  <Override PartName="/ppt/tags/tag50.xml" ContentType="application/vnd.openxmlformats-officedocument.presentationml.tags+xml"/>
  <Override PartName="/ppt/ink/inkAction31.xml" ContentType="application/vnd.ms-office.inkAction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32.xml" ContentType="application/vnd.ms-office.inkAction+xml"/>
  <Override PartName="/ppt/tags/tag52.xml" ContentType="application/vnd.openxmlformats-officedocument.presentationml.tags+xml"/>
  <Override PartName="/ppt/ink/inkAction33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34.xml" ContentType="application/vnd.ms-office.inkAction+xml"/>
  <Override PartName="/ppt/tags/tag57.xml" ContentType="application/vnd.openxmlformats-officedocument.presentationml.tags+xml"/>
  <Override PartName="/ppt/ink/inkAction35.xml" ContentType="application/vnd.ms-office.inkAction+xml"/>
  <Override PartName="/ppt/tags/tag58.xml" ContentType="application/vnd.openxmlformats-officedocument.presentationml.tags+xml"/>
  <Override PartName="/ppt/ink/inkAction36.xml" ContentType="application/vnd.ms-office.inkAction+xml"/>
  <Override PartName="/ppt/tags/tag59.xml" ContentType="application/vnd.openxmlformats-officedocument.presentationml.tags+xml"/>
  <Override PartName="/ppt/ink/inkAction37.xml" ContentType="application/vnd.ms-office.inkAction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38.xml" ContentType="application/vnd.ms-office.inkAction+xml"/>
  <Override PartName="/ppt/tags/tag71.xml" ContentType="application/vnd.openxmlformats-officedocument.presentationml.tags+xml"/>
  <Override PartName="/ppt/ink/inkAction39.xml" ContentType="application/vnd.ms-office.inkAction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Action40.xml" ContentType="application/vnd.ms-office.inkAction+xml"/>
  <Override PartName="/ppt/tags/tag74.xml" ContentType="application/vnd.openxmlformats-officedocument.presentationml.tags+xml"/>
  <Override PartName="/ppt/ink/inkAction41.xml" ContentType="application/vnd.ms-office.inkAction+xml"/>
  <Override PartName="/ppt/tags/tag75.xml" ContentType="application/vnd.openxmlformats-officedocument.presentationml.tags+xml"/>
  <Override PartName="/ppt/ink/inkAction42.xml" ContentType="application/vnd.ms-office.inkAction+xml"/>
  <Override PartName="/ppt/tags/tag76.xml" ContentType="application/vnd.openxmlformats-officedocument.presentationml.tags+xml"/>
  <Override PartName="/ppt/ink/inkAction43.xml" ContentType="application/vnd.ms-office.inkAction+xml"/>
  <Override PartName="/ppt/tags/tag77.xml" ContentType="application/vnd.openxmlformats-officedocument.presentationml.tags+xml"/>
  <Override PartName="/ppt/ink/inkAction44.xml" ContentType="application/vnd.ms-office.inkAction+xml"/>
  <Override PartName="/ppt/tags/tag78.xml" ContentType="application/vnd.openxmlformats-officedocument.presentationml.tags+xml"/>
  <Override PartName="/ppt/ink/inkAction45.xml" ContentType="application/vnd.ms-office.inkAction+xml"/>
  <Override PartName="/ppt/tags/tag79.xml" ContentType="application/vnd.openxmlformats-officedocument.presentationml.tags+xml"/>
  <Override PartName="/ppt/ink/inkAction46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Action47.xml" ContentType="application/vnd.ms-office.inkAction+xml"/>
  <Override PartName="/ppt/tags/tag83.xml" ContentType="application/vnd.openxmlformats-officedocument.presentationml.tags+xml"/>
  <Override PartName="/ppt/ink/inkAction48.xml" ContentType="application/vnd.ms-office.inkAction+xml"/>
  <Override PartName="/ppt/tags/tag84.xml" ContentType="application/vnd.openxmlformats-officedocument.presentationml.tags+xml"/>
  <Override PartName="/ppt/ink/inkAction49.xml" ContentType="application/vnd.ms-office.inkAction+xml"/>
  <Override PartName="/ppt/tags/tag85.xml" ContentType="application/vnd.openxmlformats-officedocument.presentationml.tags+xml"/>
  <Override PartName="/ppt/ink/inkAction50.xml" ContentType="application/vnd.ms-office.inkAction+xml"/>
  <Override PartName="/ppt/tags/tag86.xml" ContentType="application/vnd.openxmlformats-officedocument.presentationml.tags+xml"/>
  <Override PartName="/ppt/ink/inkAction51.xml" ContentType="application/vnd.ms-office.inkAction+xml"/>
  <Override PartName="/ppt/tags/tag87.xml" ContentType="application/vnd.openxmlformats-officedocument.presentationml.tags+xml"/>
  <Override PartName="/ppt/ink/inkAction52.xml" ContentType="application/vnd.ms-office.inkAction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Action53.xml" ContentType="application/vnd.ms-office.inkAction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Action54.xml" ContentType="application/vnd.ms-office.inkAction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ink/inkAction55.xml" ContentType="application/vnd.ms-office.inkAction+xml"/>
  <Override PartName="/ppt/tags/tag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841" r:id="rId2"/>
    <p:sldId id="2842" r:id="rId3"/>
    <p:sldId id="2819" r:id="rId4"/>
    <p:sldId id="2843" r:id="rId5"/>
    <p:sldId id="2900" r:id="rId6"/>
    <p:sldId id="2844" r:id="rId7"/>
    <p:sldId id="2846" r:id="rId8"/>
    <p:sldId id="2847" r:id="rId9"/>
    <p:sldId id="2848" r:id="rId10"/>
    <p:sldId id="2849" r:id="rId11"/>
    <p:sldId id="2922" r:id="rId12"/>
    <p:sldId id="2923" r:id="rId13"/>
    <p:sldId id="2924" r:id="rId14"/>
    <p:sldId id="2928" r:id="rId15"/>
    <p:sldId id="2927" r:id="rId16"/>
    <p:sldId id="2904" r:id="rId17"/>
    <p:sldId id="2850" r:id="rId18"/>
    <p:sldId id="2851" r:id="rId19"/>
    <p:sldId id="2852" r:id="rId20"/>
    <p:sldId id="2845" r:id="rId21"/>
    <p:sldId id="2853" r:id="rId22"/>
    <p:sldId id="2565" r:id="rId23"/>
    <p:sldId id="2854" r:id="rId24"/>
    <p:sldId id="2855" r:id="rId25"/>
    <p:sldId id="2856" r:id="rId26"/>
    <p:sldId id="2566" r:id="rId27"/>
    <p:sldId id="2857" r:id="rId28"/>
    <p:sldId id="2858" r:id="rId29"/>
    <p:sldId id="2859" r:id="rId30"/>
    <p:sldId id="2860" r:id="rId31"/>
    <p:sldId id="2582" r:id="rId32"/>
    <p:sldId id="2862" r:id="rId33"/>
    <p:sldId id="2902" r:id="rId34"/>
    <p:sldId id="2901" r:id="rId35"/>
    <p:sldId id="2864" r:id="rId36"/>
    <p:sldId id="2870" r:id="rId37"/>
    <p:sldId id="2871" r:id="rId38"/>
    <p:sldId id="2835" r:id="rId39"/>
    <p:sldId id="2929" r:id="rId40"/>
    <p:sldId id="2930" r:id="rId41"/>
    <p:sldId id="2932" r:id="rId42"/>
    <p:sldId id="2933" r:id="rId43"/>
    <p:sldId id="2934" r:id="rId44"/>
    <p:sldId id="2873" r:id="rId45"/>
    <p:sldId id="2874" r:id="rId46"/>
    <p:sldId id="2935" r:id="rId47"/>
    <p:sldId id="2936" r:id="rId48"/>
    <p:sldId id="2937" r:id="rId49"/>
    <p:sldId id="2877" r:id="rId50"/>
    <p:sldId id="2878" r:id="rId51"/>
    <p:sldId id="2938" r:id="rId52"/>
    <p:sldId id="2896" r:id="rId53"/>
    <p:sldId id="2879" r:id="rId54"/>
    <p:sldId id="2906" r:id="rId55"/>
    <p:sldId id="2939" r:id="rId56"/>
    <p:sldId id="2940" r:id="rId57"/>
    <p:sldId id="2941" r:id="rId58"/>
    <p:sldId id="2942" r:id="rId59"/>
    <p:sldId id="2943" r:id="rId60"/>
    <p:sldId id="2881" r:id="rId61"/>
    <p:sldId id="2882" r:id="rId62"/>
    <p:sldId id="2883" r:id="rId63"/>
    <p:sldId id="2944" r:id="rId64"/>
    <p:sldId id="2885" r:id="rId65"/>
    <p:sldId id="2945" r:id="rId66"/>
    <p:sldId id="2946" r:id="rId67"/>
    <p:sldId id="2887" r:id="rId68"/>
    <p:sldId id="2888" r:id="rId69"/>
    <p:sldId id="2796" r:id="rId70"/>
    <p:sldId id="2890" r:id="rId71"/>
    <p:sldId id="2907" r:id="rId72"/>
    <p:sldId id="2908" r:id="rId73"/>
    <p:sldId id="2909" r:id="rId74"/>
    <p:sldId id="2910" r:id="rId75"/>
    <p:sldId id="2911" r:id="rId76"/>
    <p:sldId id="2912" r:id="rId77"/>
    <p:sldId id="2913" r:id="rId78"/>
    <p:sldId id="2914" r:id="rId79"/>
    <p:sldId id="2821" r:id="rId80"/>
    <p:sldId id="2822" r:id="rId81"/>
    <p:sldId id="2915" r:id="rId82"/>
    <p:sldId id="2916" r:id="rId83"/>
    <p:sldId id="2889" r:id="rId84"/>
    <p:sldId id="2891" r:id="rId85"/>
    <p:sldId id="2947" r:id="rId86"/>
    <p:sldId id="2948" r:id="rId87"/>
    <p:sldId id="2949" r:id="rId88"/>
    <p:sldId id="2950" r:id="rId89"/>
    <p:sldId id="2951" r:id="rId90"/>
    <p:sldId id="2952" r:id="rId91"/>
    <p:sldId id="2953" r:id="rId92"/>
    <p:sldId id="2954" r:id="rId93"/>
    <p:sldId id="2955" r:id="rId94"/>
    <p:sldId id="2828" r:id="rId95"/>
    <p:sldId id="2827" r:id="rId96"/>
    <p:sldId id="2830" r:id="rId97"/>
    <p:sldId id="2897" r:id="rId98"/>
    <p:sldId id="2898" r:id="rId99"/>
    <p:sldId id="2917" r:id="rId100"/>
    <p:sldId id="2899" r:id="rId101"/>
    <p:sldId id="2895" r:id="rId102"/>
    <p:sldId id="2816" r:id="rId103"/>
    <p:sldId id="2918" r:id="rId104"/>
    <p:sldId id="2919" r:id="rId105"/>
    <p:sldId id="2920" r:id="rId106"/>
    <p:sldId id="2817" r:id="rId107"/>
    <p:sldId id="2818" r:id="rId108"/>
    <p:sldId id="2593" r:id="rId109"/>
    <p:sldId id="2594" r:id="rId110"/>
    <p:sldId id="2595" r:id="rId111"/>
    <p:sldId id="313" r:id="rId112"/>
    <p:sldId id="2599" r:id="rId113"/>
    <p:sldId id="2600" r:id="rId114"/>
    <p:sldId id="2601" r:id="rId115"/>
    <p:sldId id="2602" r:id="rId116"/>
    <p:sldId id="2603" r:id="rId117"/>
    <p:sldId id="2605" r:id="rId118"/>
    <p:sldId id="2608" r:id="rId119"/>
    <p:sldId id="2609" r:id="rId120"/>
    <p:sldId id="2612" r:id="rId121"/>
    <p:sldId id="2611" r:id="rId122"/>
    <p:sldId id="2604" r:id="rId123"/>
    <p:sldId id="2614" r:id="rId124"/>
    <p:sldId id="2613" r:id="rId125"/>
    <p:sldId id="2616" r:id="rId126"/>
    <p:sldId id="2617" r:id="rId127"/>
    <p:sldId id="2615" r:id="rId128"/>
    <p:sldId id="2618" r:id="rId129"/>
    <p:sldId id="2619" r:id="rId130"/>
    <p:sldId id="2620" r:id="rId131"/>
    <p:sldId id="2622" r:id="rId132"/>
    <p:sldId id="2623" r:id="rId133"/>
    <p:sldId id="2621" r:id="rId134"/>
    <p:sldId id="2624" r:id="rId135"/>
    <p:sldId id="2625" r:id="rId136"/>
    <p:sldId id="2587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7C80"/>
    <a:srgbClr val="FFCCCC"/>
    <a:srgbClr val="FFE5FF"/>
    <a:srgbClr val="FFCCFF"/>
    <a:srgbClr val="EAF2FA"/>
    <a:srgbClr val="F2F7FC"/>
    <a:srgbClr val="DAC2EC"/>
    <a:srgbClr val="FF0066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01-04T23:19:25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5582 3586 0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2:50:40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79">
    <iact:property name="dataType"/>
    <iact:actionData xml:id="d0">
      <inkml:trace xmlns:inkml="http://www.w3.org/2003/InkML" xml:id="stk0" contextRef="#ctx0" brushRef="#br0">7321 5513 1031 0,'0'0'164'104,"0"0"-21"-104,0 0-14 1,0 0-61-1,0 0-24 0,0 0 12 0,0 0 2 0,0 0 7 3,84-27 9-3,-57 20 2 0,7 1-9 1,2-4-30-1,7 6-2 0,6-2-35 0,1 1 0 0,-3-1 0 0,-4 6 0 6,-1 0 0 0,-5 0 0 0,5 0 0 2,0 0 0-1,6 0 0 4,2 0 0-8,5 0 0 4,4 0 0 1,-8 2 0 0,0-2 0 0,-1 0 0-1,2 0 0 0,11 6 0 1,-3-3 0 0,1 3 0-2,4-2 0 2,12 0 0 2,2 4 0-1,7-3 0-5,0 7 0 2,5-1 0 6,-10 5 0-6,1-3 0-1,-7 4 0 4,-6-7 0 2,-1-4 0-8,-1-2 0 5,-6-2 0-1,3-2 0 1,-5 0 0-2,-6 0 0 2,2 0 0 0,0 0 0 0,-5 0 0 0,-2 0 0-1,1 0 0 0,-8 0 0 3,0 0 0-2,4 0 0-2,4 0 0 2,2 0 0-2,7 0 0 2,0 0 0-2,3 0 0 4,6 0 0-5,-2 0 0 5,7 0 0-6,-3 0 0 7,-1 0 0-2,-3 0 0-3,2-2 0 0,3-9 0 2,-3 2 0-1,1 2 0 1,-2-3 0-1,-5 1 0 0,1 5 0 1,-4-4 0 0,-5 3 0 2,0 2 0-1,-4-4 0-4,-1 5 0 4,4 0 0-6,2-1 0 6,1 0 0 2,2 1 0-8,-2-2 0 6,-2 4 0-2,-7 0 0 0,5 0 0 1,-7 0 0-2,5 0 0 2,-2-1 0 0,-5-3 0-2,3 2 0 2,4-8 0 0,2 6 0 2,4-5 0-2,3 3 0-3,-3 1 0 4,-3-3 0-3,-5 0 0 2,-3 2 0-2,-8-1 0 2,1 1 0 0,0 2 0-2,-4-3 0 2,4 2 0 0,-5 5 0 0,8 0 0 0,-1 0 0 0,4 0 0 0,6 0 0 1,-1 0 0-2,4 0 0-3,3 0 0 5,0 0 0-3,3 0 0 4,-1 0 0-5,2 0 0 4,-1 0 0 2,2 0 0 1,4 0 0-11,-5 0 0 4,3 0 0 4,-1 0 0-2,-1 0 0-1,-2 0 0 3,3 0 0 0,-5 0 0-2,3 0 0 0,-4 0 0 0,0 0 0 1,-2 0 0-3,-1 0 0 3,1 0 0 0,0 0 0 1,-5 0 0 1,1 0 0-4,-1 0 0 2,-2 0 0-3,-3 0 0 2,-1 0 0 0,6 0 0 2,-1 0 0 1,1 0 0-4,2 0 0 2,7-4 0-3,-7 1 0 3,3-1 0 0,-5-2 0 1,-2 4 0-1,-4-2 0-1,-2 4 0-3,-1-1 0 5,-3 1 0-2,3 0 0 2,-1 0 0-2,-1 0 0-1,-2 0 0 2,6 0 0 4,-1 0 0-8,2 0 0 4,-1 0 0 0,1 7 0-2,2-1 0 3,-6-2 0-5,0-1 0 7,-1-3 0-3,-6 0 0-2,-10 0 0 1,-3 0 0 0,-6 0 0 1,-10 0 0-1,-2 4 0-1,0-2 0 2,-10-2 0 0,-59 0-200-1,27 0-183 1,-6 10-441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13:28.7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479">
    <iact:property name="dataType"/>
    <iact:actionData xml:id="d0">
      <inkml:trace xmlns:inkml="http://www.w3.org/2003/InkML" xml:id="stk0" contextRef="#ctx0" brushRef="#br0">11117 2813 692 0,'0'0'295'4,"0"0"-181"6,0 0 28-4,0 0-21 0,0 0-45 1,187-31 2 1,-123 27-2 0,25-11-6-2,21-2-2 2,12-6 3 0,10-2-11 0,16 4-13-2,6 11-8 3,14 3-2-2,-3 7-1 2,-7 0-11 2,3 0-25-7,-5 4 0 4,8-1 0 0,1-3 0-2,-9 0 0 2,-22 0 0 1,-22-15 0-2,-26 4 0 0,-28 0 0 0,-26 5 0 2,-19 4 0-3,-10-1 0 0,-3 3 0 1,-3-8 0 1,-61 6 0 2,-43-9 0-5,-41 1 0 6,-30 10 0-6,-13 0 0 5,-3 0 0-3,0 0 0-2,-1 4 0 3,3 8 0 1,3-2 0-4,10-2 0 3,21 0 0 1,16 0 0-2,20 1 0 1,29-1 0-2,34-3 0 5,22 2 0-6,19-3 0 5,11-4 0-6,6 3 0 3,1-3 0 2,21 0 0-3,61 0 0 4,44 0 0-4,41-3 0 4,40-1 0-5,19 4 0 2,2 0 0 1,-10 0 0-1,-27 0 0 0,-37 0 0 2,-30 0 0-1,-39-7 0-1,-37-5 0 1,-26-6 0-2,-22-8 0 4,-33-9-180-3,-18 20-211 2,3 6-494-4</inkml:trace>
    </iact:actionData>
  </iact:action>
  <iact:action type="add" startTime="3817">
    <iact:property name="dataType"/>
    <iact:actionData xml:id="d1">
      <inkml:trace xmlns:inkml="http://www.w3.org/2003/InkML" xml:id="stk1" contextRef="#ctx0" brushRef="#br0">17270 2357 568 0,'0'0'134'4,"0"0"-55"4,0 0 56 0,0 0-53 0,0 0-8-2,0 0 29 1,14-3-17 1,-14 19-11 0,1 1 10-2,-1 7-25 4,0 1-21-2,0 2-12-2,0-1-12 0,0-6-4 2,0-3-8 0,0-6 1 0,0-6-1-1,0-5-1 0,0 0 1 3,10 0 16-4,6 0-10 0,2 0 0 2,10 0-1 0,-5 0 14 0,8-2 5-2,0-3 5 4,4-4 2-4,3-2-4 3,4 5-7 1,-2-4 1-4,8 1 3 1,7 1-3 2,3 1-4-4,12-3 2 3,6 1 1-1,-1-1-4 2,-3 0 0-3,3 1 2 2,-5 1-6 1,-1 0-4-2,-5 0 3-2,4 3-7 4,-11 5-7-1,1 0 0-1,-3 0 0-2,-1 0 0 4,1 0 0 0,3 0 0-1,-3 0 0-3,1-8 0 5,3 2 0-4,-1 1 0 5,-3-4 0-7,-4 4 0 3,0 0 0 2,-2 2 0-2,3-4 0 1,-2 5 0-2,-2-6 0 4,4 3 0-3,-4-4 0 2,1 2 0-4,1 2 0 5,5-2 0-4,4 4 0 4,-1-1 0-5,-1 1 0 2,1-3 0 1,-4 3 0-3,-2-2 0 5,0 2 0-5,-4 0 0 4,2-3 0-3,-1 1 0 1,3 0 0 2,2-4 0-1,2 4 0-2,1 3 0 2,3-1 0 2,-2 0 0-3,3 3 0-1,-4 0 0 1,-2 0 0 2,-1 0 0-2,-2 0 0 0,-1 0 0 1,-2 0 0-1,4 0 0 2,-3 0 0-4,3 0 0 6,-4 0 0-5,-3 0 0 3,-3-4 0-4,-2 4 0 3,-7 0 0-1,-10 0 0 2,-9 0 0-2,-7 0 0-1,-3 0 0 2,-2 0 0 0,-3 0 0-3,0 0 0 3,0 0 0 0,2 0 0 0,3 0 0-1,0 0 0 1,1 0 0 0,0 0 0 0,-4 0 0-1,-2 0 0 1,3 0 0-2,-3 0 0 3,0 0 0-4,0 0 0 4,0 0 0-1,0 0 0-1,0 0 0-1,0 0 0 2,0 0 0 2,0 0 0-4,0 0 0 0,0 0 0 2,0 0 0 0,0 0 0 1,0 0 0-3,0 0 0 2,0 0 0-1,0 0 0 2,0 0 0-3,0-20 0 4,0-8 0-4,0-13 0 2,0-5 0-2,0 2 0 2,0 1 0 0,0 8 0 0,0 8 0-2,0 13 0 3,0 7 0-1,0 7 0-1,-3 0 0-2,-5 0-153 3,8 0-107 0,0 0-109 1</inkml:trace>
    </iact:actionData>
  </iact:action>
  <iact:action type="add" startTime="10746">
    <iact:property name="dataType"/>
    <iact:actionData xml:id="d2">
      <inkml:trace xmlns:inkml="http://www.w3.org/2003/InkML" xml:id="stk2" contextRef="#ctx0" brushRef="#br0">15635 7132 686 0,'0'0'228'4,"0"0"-135"2,0 0 17 2,0 0-2-1,0 0-42 0,0 0 18-1,0 0 6 3,185-34-12-1,-132 22 6 1,4 3-9-2,13 5-18-2,9-2-11 3,16 1 0 0,4-4-9-2,12 4-5 2,-4 0 0 1,7-4 2 6,-1 1-7-11,6 0-5 0,8 0-10 3,2-4-12 1,8 1 0-2,-1 2 0 3,-5-3 0-1,3 1 0-1,5 3 0-1,4 0 0 4,4-1 0-3,-4 1 0 3,1-6 0-7,-1 5 0 6,1-6 0-3,-1 3 0 2,3 2 0-1,-1 1 0 1,7 1 0 1,1 2 0-2,3 4 0 1,1 2 0-2,-2 0 0 3,-3 0 0-2,2 0 0 0,5 6 0 0,8 16 0 1,3 2 0 1,1-2 0-3,-4 0 0 2,3-3 0 0,-6-3 0 1,-3-5 0-4,-5-3 0 4,-5-1 0-2,1-7 0 1,-2 0 0 0,-10 0 0-3,-9 0 0 3,-7 0 0 0,-7-15 0 1,3 0 0-4,-2 0 0 6,-5 5 0-5,-7 1 0 0,-2 1 0 2,-4 1 0 0,1-2 0 0,-4 2 0 0,3-5 0-1,-5 1 0 0,-1 0 0 2,-8-1 0-5,-4 4 0 7,-2 2 0-6,-6 6 0 4,-1 0 0-2,0 0 0-1,-1-2 0 2,2-3 0 1,0-3 0-2,8-1 0 0,-2 1 0 1,-1-3 0 0,-2 1 0-3,-1 0 0 4,-4 0 0 0,8 4 0-3,2 3 0 2,0 1 0-1,7 2 0 0,-2 0 0 3,2 0 0-5,3 0 0 4,-2 0 0-3,-3 2 0 3,2 5 0-3,-3 1 0 1,-1-6 0 2,-3 0 0-1,2 5 0-1,-3-7 0-1,-2 0 0 4,-3 0 0-4,-4 0 0 5,-5 0 0-7,0 0 0 4,-1 0 0 0,-4 0 0-3,-4 0 0 4,-7 0 0-2,-9 0 0 3,-14 0 0-6,-7 0 0 4,-15 0 0 0,-3 0 0-1,-3 0 0-1,0 0 0 3,0 0 0-1,0 0 0 0,0 0 0 0,0 0 0-3,0 0 0 5,0 0 0-4,0 0 0 0,0 0 0 3,0 0 0-1,0 0 0 0,0 0-152-2,-14 0-79 1,1 3-117 2,0-3-386 1</inkml:trace>
    </iact:actionData>
  </iact:action>
  <iact:action type="add" startTime="15830">
    <iact:property name="dataType"/>
    <iact:actionData xml:id="d3">
      <inkml:trace xmlns:inkml="http://www.w3.org/2003/InkML" xml:id="stk3" contextRef="#ctx0" brushRef="#br0">14732 11091 758 0,'0'0'223'6,"0"0"-80"0,0 0-35 2,0 0 55-3,0 0-47 3,0 0 12 0,0 0-25-1,219 0-29-1,-109-11-21 3,39-22-8-2,33-8-17 2,27 7 1-3,20 3-2 1,-1 12 5 2,-9 7-15-2,-27 4-17 4,-27 6 0-7,-26-6 0 5,-30-1 0-1,-27 2 0-1,-27-3 0 0,-30 5 0 1,-18 3 0-1,-7 2 0-2,0 0 0 3,-82 0 0 1,-60 0 0-1,-67 5 0-2,-50 8 0 4,-26-7 0-4,-4-6 0 4,21 0 0-5,46 0 0 3,46 5 0-1,47 19 0 1,45 2 0 0,32-4 0-2,25-14 0 4,27-3 0-3,0-5 0-3,52 0 0 5,45 0 0-2,46-1 0 2,36-16 0-3,37 0 0 2,18 1 0 0,1 1 0 0,-17 4 0-2,-42 11 0 4,-36 0 0-3,-46 0 0 2,-29 0 0-4,-28 0 0 3,-28 0 0-1,-9 0 0 0,-16 0 0 0,-56 4 0 1,-26 15 0 1,-16 5 0-2,3 1 0-1,16 5 0 2,15 6-52 0,64-23-182 0,15-2-177-2</inkml:trace>
    </iact:actionData>
  </iact:action>
  <iact:action type="add" startTime="17027">
    <iact:property name="dataType"/>
    <iact:actionData xml:id="d4">
      <inkml:trace xmlns:inkml="http://www.w3.org/2003/InkML" xml:id="stk4" contextRef="#ctx0" brushRef="#br0">20600 10632 602 0,'0'0'255'5,"0"0"-120"3,0 0-11 0,0 0-37-2,0 0-26 2,0 0 7 0,0 0 7 1,0 0-2-4,0 30-21 5,0 11-40-4,0 2 16 2,0 1-9-2,0-1-5 2,0 0-5 0,0-9-3 0,0-3-1-2,0-12-3 2,0-7-1 1,0-8 2-2,0 1-2-1,0-2 6 2,4 2 8 0,11 4-9-2,0-4 2 3,3 0 5-1,0-2-2-1,3 1 1 2,5-4 0-3,3 0-1 4,8 0 2-5,8 0 1 3,10 0 10 3,13 0 2-6,8-9-1 3,9-5 1 0,2 1-7-1,8-4 9-1,-4 1-7 4,-3 2 6-3,1 1-9 0,-5 1 4 0,2 5-5 1,-1-5-4 1,-2 7 3-5,7-1-5 5,-5 5-11-2,-3 1 0 1,-6-4 0-2,0 4 0 4,-2 0 0-4,-4-3 0 4,2 0 0-5,-1-2 0 2,0 3 0 2,3-4 0-4,1 0 0 4,2 1 0-1,-4-4 0 0,4 4 0 0,-4-7 0 0,-3 5 0-2,2-5 0 3,2 5 0 0,-5-3 0-5,1 0 0 3,-1 2 0 3,5 0 0-2,-4-2 0-2,-1 1 0 2,2 1 0-1,-5 3 0-2,-5 0 0 4,0 5 0-2,-6-4 0 2,0 2 0-4,2-1 0 4,1-2 0-1,0-1 0 0,-2 0 0-2,9 1 0 2,3 1 0-1,-2 4 0 0,5 0 0 2,-5 0 0-4,-7 0 0 4,3 0 0 0,-4 9 0-1,-6 1 0-3,1-8 0 6,-5 0 0-6,0-2 0 6,2 0 0-7,4 3 0 3,1 0 0 1,-1-1 0-1,2 3 0 1,-1-1 0-1,0-2 0 2,-1 1 0-3,-1 0 0 3,-1 1 0-2,1-4 0 1,-4 0 0-1,5 1 0 0,1 1 0 1,-2 5 0-1,-1-2 0 1,0 0 0-2,3 1 0 4,-1-4 0-3,8 4 0 2,-1-1 0-5,-1-1 0 4,-3 1 0 0,-2 0 0 1,-2 0 0-2,1 4 0-1,-2-3 0 4,-1 0 0-4,-4-5 0 1,-5 1 0 0,-5-2 0 2,-8 0 0-2,-1 0 0-1,-11 0 0 3,-3 4 0-2,-5-4 0 1,-5 0 0-3,-4 0 0 5,0 0 0-4,0 0 0 2,0 0 0-1,0 0 0 0,0 0 0 2,0 0 0-1,0 0 0-1,0 0 0 0,0 0 0 2,0 0 0-5,0 0 0 4,0 0 0 1,0-19 0-1,0-24 0-1,0-14 0 1,4-5 0 0,-4-1 0 0,3 0 0 1,0 3 0-3,3 12 0 2,-2 8 0-2,-4 8 0 1,0 1-181 0,-4 27-135 2,-12 4-126-3</inkml:trace>
    </iact:actionData>
  </iact:action>
  <iact:action type="add" startTime="19659">
    <iact:property name="dataType"/>
    <iact:actionData xml:id="d5">
      <inkml:trace xmlns:inkml="http://www.w3.org/2003/InkML" xml:id="stk5" contextRef="#ctx0" brushRef="#br0">25020 8681 437 0,'0'0'201'6,"0"0"-63"2,0 0-19-1,0 0-40-1,0 0-30 3,0 0 37-2,0 0-30-1,7-73-2 2,-31 58-15 0,-13 14 9 0,-8 1-3-2,-10 0-2 3,-5 4-15-2,-1 28-17 2,0 18-7-4,9 13 0 3,10 14-2 0,7 10-1 4,18 6 4-8,11 0 9 4,6-5 6 0,0-9-8 1,42-8 8-4,26-8-11 2,17-8 5 3,9-12 7-3,1-12 0-2,-8-20 5 4,-8-11 0-1,-11-3-11 0,-15-43-11-4,-12-24-4 5,-18-22-1-1,-13-23-1-1,-10-16 0 2,0 1-1-2,-16 15-2 0,-18 23-50 4,-8 25-57-7,18 67-115 2,0 0-227 3</inkml:trace>
    </iact:actionData>
  </iact:action>
  <iact:action type="add" startTime="21765">
    <iact:property name="dataType"/>
    <iact:actionData xml:id="d6">
      <inkml:trace xmlns:inkml="http://www.w3.org/2003/InkML" xml:id="stk6" contextRef="#ctx0" brushRef="#br0">4335 12173 565 0,'0'0'274'6,"0"0"-143"0,0 0-39 0,0 0-45 1,0 0-38 1,0 0 59 1,-95-10-14-2,40 15 8-1,-6 31-9 4,-6 8-27-3,-1 13-14-2,6 13-6 3,0 6-2 0,17 9-3 1,8 1 1-4,19 3 0 5,12-10 4-4,6-6 6 10,0-4 3-15,34-9 3 4,29-8 8 4,24-5 14 3,14-9-9-10,8-6 9 6,-4-7 0 0,-14-17-6-1,-18-8-3 1,-15-10-14 0,-14-45-17 1,-12-27 0-2,-14-23-4 1,-18-9 0-3,0-1 0 4,-5 14 0-1,-35 19-15-3,-9 19-54 4,-6 24-54-1,28 39-146 0,6 0-550-3</inkml:trace>
    </iact:actionData>
  </iact:action>
  <iact:action type="add" startTime="22702">
    <iact:property name="dataType"/>
    <iact:actionData xml:id="d7">
      <inkml:trace xmlns:inkml="http://www.w3.org/2003/InkML" xml:id="stk7" contextRef="#ctx0" brushRef="#br0">7562 12360 619 0,'0'0'258'4,"0"0"-142"4,0 0-13-2,0 0-52 4,0 0 17-3,0 0-25-2,-151 41 3 3,83-5-18 0,-4 5-4 0,-5 7-7-3,5 12-4 4,5 2 4-1,7 14 8 0,17 12-2-2,15-1 2 2,20 3 8 0,8-2 1 6,0-15-6-13,29-12 5 6,32-9 9 2,25-16-19-1,20-12-2-1,17-7-12 0,3-17-3 4,-4 0-5-6,-15-12 5 2,-25-31-3 0,-27-23-3 2,-33-30-4-1,-22-25 2-2,-17-21-4 2,-53-5 0 0,-15 10-15 1,-6 20-42-4,-1 33-33 7,59 74-103-8,7 10-186 3</inkml:trace>
    </iact:actionData>
  </iact:action>
  <iact:action type="add" startTime="24006">
    <iact:property name="dataType"/>
    <iact:actionData xml:id="d8">
      <inkml:trace xmlns:inkml="http://www.w3.org/2003/InkML" xml:id="stk8" contextRef="#ctx0" brushRef="#br0">17904 12295 436 0,'0'0'317'3,"0"0"-157"3,0 0-69 2,0 0-27 0,0 0-22-1,0 0 10 0,0-36 40 0,-39 36-13 1,-16 0-1-2,-9 10-22 2,-3 34-26 0,-4 14-11 0,9 11-11 0,10 10 0-2,7 3-3 3,14-1 3-2,12-1 19 5,12-9 2-7,7-11 0 0,0-14-20 4,53-4-3-3,23-11 18 2,17-12-6 1,15-12 12 0,10-7 7-4,-16 0 6 2,-13-30-15 1,-21-16-11 0,-26-12-13-2,-18-10-3 3,-21-11-1-1,-3-8-3 0,-15-7 1-2,-36 8-1 1,-10 2-3 4,-4 10-45-4,8 10-71 0,35 53-62-2,8 4-183 6</inkml:trace>
    </iact:actionData>
  </iact:action>
  <iact:action type="add" startTime="25122">
    <iact:property name="dataType"/>
    <iact:actionData xml:id="d9">
      <inkml:trace xmlns:inkml="http://www.w3.org/2003/InkML" xml:id="stk9" contextRef="#ctx0" brushRef="#br0">28416 12276 660 0,'0'0'298'2,"0"0"-197"6,0 0-32 0,0 0-10-1,0 0-14 0,-180-26-22 2,94 26-5-2,1 0 6-1,-1 26 2 2,9 20 2 0,5 19 5 0,7 11-1-2,13 13-5 3,12 3 2-2,16-8 1 2,13-8 2-4,11-8-9 3,4-5 2 4,51-1-6-6,27 2 11 0,31-4 19 2,16-11-9 0,15-16 20 0,-1-20-17-1,-12-13-4 0,-21-5-19 2,-25-41-9-3,-22-22-7 1,-28-17-4 1,-23-19-2-1,-12-23-3 2,-22-6 3-4,-37-2-2 4,-9 18-15-2,-2 21-60 2,-6 29-48-3,43 67-50 2,7 0-169 0</inkml:trace>
    </iact:actionData>
  </iact:action>
  <iact:action type="add" startTime="29253">
    <iact:property name="dataType"/>
    <iact:actionData xml:id="d10">
      <inkml:trace xmlns:inkml="http://www.w3.org/2003/InkML" xml:id="stk10" contextRef="#ctx0" brushRef="#br0">16414 12264 328 0,'0'0'113'7,"0"0"-76"-1,0 0-18 2,0 0-5-1,0 0-10 0,0 0 5-1,0 0 33 2,0 0 33-2,15-79 3 2,-9 65-30 0,-2 1-14 1,2-1 2-4,2 0-16 5,-1 1-14-4,-3 2 7 2,9-1 4-2,1 5 12 5,9-1 13-5,2-1 2 1,2-3-8 0,7 0-6 0,2-3-2 2,10 3-5-2,2-5-1 8,7-2 1-14,5 2-2 7,5 1 2 0,-1-1-4-2,0 3 3 2,11 1 4 0,4 2-9 1,3-2-10-3,4-5 1 0,-1 3-2 2,-1-2-6 0,1 1 4 0,1 5 8-1,0 3 4 2,-1 2 7-3,-1 0 6 1,-2 2-12-1,-2 0-8 4,-1-3-7-3,-5 1 2 1,9 0-3-2,-3 1 0 3,2 3 0-2,1 2 1 2,5 0 3-3,-4 0 1 2,4 0-1 0,-4 0-1-2,-2 6 3 3,-1 4-2-2,-2 0-1 3,2 2 1-6,3-4-5 3,0-4 1 2,-2 0 0-1,1-4 0-2,1 0-1 2,-4 0-2 0,-4 0 2 0,3 0 0 1,-3 0-1-5,3 0 0 5,6 0 1-2,-3 3 0 0,-1 2 1 1,3 2 0-1,-5-7 0 2,-5 0-1-3,0 0 0 4,-1 0-1-4,3 0 1 3,2 0-3-4,4 0-4 2,1 0 3 1,6-4 2 0,1 4 2-1,-1 0 0 1,-7 0-1 2,-12 0 1-5,-11 0-1 2,-5 0 0 1,-9 0 1 0,-3-3-1-1,-3 3-4-1,4-3-1 3,1 3 0-1,-2 0-4 0,3 0 4-3,-5 0 6 5,-1 0-5-4,-6 0 4 4,-2-2 0-6,-3-1-2 5,-1-1 3-2,-6 4 0 2,4 0 0-2,-3 0-1-1,-1 0 0 4,-4 0 1-4,-5 0-4-1,-2 0-1 4,-6 0 3-1,1 0 1 0,-2 0 1-2,4 0 1 1,-5 0 1 2,4 12-2 0,4 11 0-3,-4 1 0 1,-2 8 0 2,4-1 0-1,-4-4 0 0,1-5 0-3,-5-15 0 3,3-3-49 1,-3-4-40-3,0 0-107 1,0 0-437 2</inkml:trace>
    </iact:actionData>
  </iact:action>
  <iact:action type="add" startTime="30904">
    <iact:property name="dataType"/>
    <iact:actionData xml:id="d11">
      <inkml:trace xmlns:inkml="http://www.w3.org/2003/InkML" xml:id="stk11" contextRef="#ctx0" brushRef="#br0">25849 12130 194 0,'0'0'135'2,"0"0"-89"6,0 0 0 0,0 0-14-2,0 0-9 3,0 0 25-2,57-142 16 1,-47 132 5-2,-2-2-14 3,-1 7 0-2,-1 2 3 3,-5 3-5-6,6-6-2 4,2 4-16 0,1-6-18 0,2-3-3-2,1 3 0 2,1-3 11 0,3 5 28 0,10 0-9 0,-3 5 4-2,5-3-2 4,11 4 3-4,4-3-9 0,9 3-7 8,2-5-6-10,6-3-4 5,9-1 4-2,8-5-1 0,12 7-3 0,1-5-5 2,2-1 12-4,0 2-11 3,-3 3-3 2,-1 0-10-5,-7 2 3 1,-3 4 4 3,2-3-5 0,11-2 2-3,5 2-5 1,8-7-3 1,12 3 1 1,-3-6-1-2,6 7-2-2,-6-3 1 5,-4-1 4-3,-5 4-3 1,-7-1 4-2,-2-1-3 3,-4 0-1-3,-5-1-1 3,2 3 0-4,-4 1 0 4,-3 0 1-2,4 4-1 2,1 3 0-3,3-2 1 1,6 2 6 1,-1-4-2 0,-9 3-4-1,-4 1-2 0,-2 0 2 4,-7 0-1-6,1 0 4 1,-5 0 0 4,3 0 2-4,3 0-2 3,1-3-1-4,6-1-2 5,1 2 1-3,4-1-2 2,-2 3 2-4,6 0-2 2,3 0 0 2,0 0 3-2,1 0-2 0,-1 5-1 1,-5 3 2 0,-4-4-3 0,-4-4 1-3,-4 0-1 3,-11 0 1 0,-1 0 0 1,-5 0-1-4,1 0 0 3,1 0 4-1,3 2-1 4,-3 1-3-6,-4 0 0 3,-5 1-4 0,2-3 4 2,0-1-1-5,3 0 1 3,1 0-4-1,4 0 1 0,-8 0-10 1,-9 0 7-2,-2 0 4 3,-5 0 2-1,-1 0 0 0,-2-5 0-2,-2-1-1 2,-6 0-3-1,-4 2-9-1,-6-2-8 3,0-5 9-2,1 3 4 2,-5-3-1-4,-1 3 1 6,-5 5 2-6,2-2 2 4,-5 2 4-3,3 3 0 3,-3-4 2-3,-2 4 0 5,0 0-2-8,0 0 1 5,-2 0-1 3,-1 0 3-6,0 0-2 2,0 0 0 1,0 0-2 2,0 0 0-6,9 23-4 3,-1 17 5 3,3 2 3-3,2-5-3 1,0-11-14-3,-3-16-22 5,1-10-42-3,4-1-117 2,-9-25-119-2,1 2-465 1</inkml:trace>
    </iact:actionData>
  </iact:action>
  <iact:action type="add" startTime="32824">
    <iact:property name="dataType"/>
    <iact:actionData xml:id="d12">
      <inkml:trace xmlns:inkml="http://www.w3.org/2003/InkML" xml:id="stk12" contextRef="#ctx0" brushRef="#br0">22284 11789 236 0,'0'0'219'4,"0"0"-68"4,0 0 21-1,0 0-43 0,0 0-46-1,0 0-22 3,0 0-13-2,12-4-5-1,3 4-3 2,7-1-4 0,4-6-4 0,0 4 13-2,8-4 5 4,6 0-4-4,3 0 1 4,17-6-7-6,13-5-10 4,19-7 1 4,12-4 4-5,26-7 2-2,14 3-6 3,19-3-6 0,22 5 8 0,10 0-4 0,13-3 7-2,10-5-18 4,0 3-4-4,1-4-5 1,-3 9-9 0,-9 1 1 2,-17-3-2-2,-1 0 2-1,-9 2-1 4,-10-1 3-4,-3 7-2 3,0-1 1-4,-9 3 2 5,-11 1-2-5,-10 3 1 4,-10-1-2-3,-6-1 1 2,5-4 2 1,-5-5-4-2,-3-2-2 0,-2-1-2 0,-4 3 3 3,-5 0 0-4,3 1 1 0,0 2 0 2,1 1 0 0,-1 4 0 1,-4-6 0-4,-9 1 0 4,-8-1 0-1,-13-2 0 0,0-8 0-2,-4-3 0 4,-1-9-2-4,1-3 1 1,-6-3-1-1,-1 2 1 3,3-4-2-2,-9 9-2 1,0 2 1-1,-8 10 0 1,-2 6 1 1,-9 10 2-3,-6 4-1 1,-10 8 2 0,-12 4 1 0,-9 5-1 1,-3 0-4-3,0 0-1 4,-28 5-7-1,-30 21 2 2,-21 0 7-6,-5-4 1 7,-7-5 2-6,5-10-1 4,7-3 1-3,12-4-1 2,19 0-1-1,12 0-1 1,24 0 2 0,7 0 1-2,5 0 0 2,0 0 0 0,10-6-2-3,38-11 1 4,21-4 1-1,13 5 1 0,4 7 1-2,6 7-1 3,-10 2 0-2,-15 0 2 3,-12 0-2-6,-22 16 3 4,-9 1-2 0,-14 4 0-1,-7 2 3 0,-3 7-5 1,0 2-11 0,0 6-4 0,-16 1-30 1,-2-3-53-3,-6-3-41 4,12-26-87-5,1-1-182 1</inkml:trace>
    </iact:actionData>
  </iact:action>
  <iact:action type="add" startTime="33852">
    <iact:property name="dataType"/>
    <iact:actionData xml:id="d13">
      <inkml:trace xmlns:inkml="http://www.w3.org/2003/InkML" xml:id="stk13" contextRef="#ctx0" brushRef="#br0">29178 11318 400 0,'0'0'202'3,"0"0"-46"4,0 0-45-1,0 0-36 2,0 0-20 0,0 0 20 0,0 0-18 0,155-168 2-2,-113 112-8 2,4-13-13 0,0-7-8-2,5-12 0 2,0-5-3 0,2-3-1 0,1 6-5-2,-8 8-1 3,-3 14-5-2,-12 17-1 8,-4 11 1-15,-12 13-2 8,-4 15-5 0,-5 5-1 1,1 7 0-4,-7 0-1 2,0 0 1 2,0 0-3-2,0 0-4 1,-15 7 4-1,-22 19 0 3,-12-4-2-4,6-1 2 0,1-8-4 3,0-3 0-1,15-6 0 0,6-4 0-3,11 3-1 5,7-3 1-4,3 0-1 4,0 0 2-6,0 0 1 4,0 0-2 0,0 0 0 0,8-17-5-2,26-17 5 2,10-5 0 1,-5 1 1-1,7 5 0-3,-7 11 0 3,-2 10 0 0,-10 12 3 0,-6 0 0-2,-3 0 21 2,-7 23-3 0,2 16-7 1,-6 4-7-4,-1 4-1 3,-5 2-4 0,3-3-2 2,-4-5-1-5,5-7-3 1,-3-15-13 2,-2-14-33 2,0-5-18-4,6 0-84 3,-3-8-81-2,7-17-340 1</inkml:trace>
    </iact:actionData>
  </iact:action>
  <iact:action type="add" startTime="34851">
    <iact:property name="dataType"/>
    <iact:actionData xml:id="d14">
      <inkml:trace xmlns:inkml="http://www.w3.org/2003/InkML" xml:id="stk14" contextRef="#ctx0" brushRef="#br0">29385 9783 1045 0,'0'0'127'5,"0"0"-4"-1,17-180 19 5,-17 89-76-4,-17-12-19 1,-1-8 3 2,5 5-9 0,-2-9 7 0,4 2-15 0,-2 10-3-2,4 19 1 2,9 24-1 2,0 27-13-4,0 16 3 1,0 12 6 0,19 5-1 1,16 0-9 0,11 0-6-2,5 41 4 2,10 23 2 1,-3 15 3 5,-3 8 4-14,-13 0-2 9,-14-4-4 0,-19-13-7-3,-9-1-10 0,-6-15 0 3,-36-8 0-1,-13-10-4 0,1-13-1-1,8-7-4 0,15-8-1 3,12-5 2-6,11-3 3 4,8 0 5-1,0 2 0 2,0 10 7-2,12 12 7-1,36 9-5 2,16 8 2 1,6-1-11-2,-3 0 0 0,-7-9 0 3,-10-5 0-4,-16-9 0 3,-13-7 0-4,-10-2 0 3,-4-2 0-2,-4 2-15 3,-3-6-114-4,0 1-84 4,0-3-56-1,0 0-28 0</inkml:trace>
    </iact:actionData>
  </iact:action>
  <iact:action type="add" startTime="35351">
    <iact:property name="dataType"/>
    <iact:actionData xml:id="d15">
      <inkml:trace xmlns:inkml="http://www.w3.org/2003/InkML" xml:id="stk15" contextRef="#ctx0" brushRef="#br0">30320 9615 759 0,'0'0'262'4,"0"0"-118"1,180-98 1 3,-155 69-81 0,-7-2-29 1,-9-1-2-4,-9 1-17 3,0-2-13 0,0 4-3 0,-9-1-1 0,-22 7-2-2,2 7 0 2,-9 11 0 0,2 5-2 0,0 0 3-2,-2 21 2 3,7 25 5-2,9 7-2 3,12 7 10-6,10 3 19 4,0 1 12 4,20-2 4-6,21-7 8 1,6-11-4 1,-2-8-27 1,1-15-6-4,5-13-19 2,-3-8-2 0,-1 0-21 1,-8 0-28 0,-6-13-32-3,-8-11-57 4,-25 7-62-1,0 3-135 0</inkml:trace>
    </iact:actionData>
  </iact:action>
  <iact:action type="add" startTime="35740">
    <iact:property name="dataType"/>
    <iact:actionData xml:id="d16">
      <inkml:trace xmlns:inkml="http://www.w3.org/2003/InkML" xml:id="stk16" contextRef="#ctx0" brushRef="#br0">31182 9420 360 0,'0'0'390'4,"0"0"-280"5,0 0 94-4,0 0-104 3,-173-9-28 1,121 36 9-4,5 1-4 3,17 5-11 0,12 3-6 0,15-4-15-2,3-4-7 3,0-7-14-2,34-5-13 1,10-13 3 0,9-3-11-2,-7-4-3 2,0-35-2 0,-6-7-3-2,-16-1 1 2,-9-2-3 0,-12 10-11 0,-3 15 0 0,0 10 11-2,0 14 5 4,0 0 2-4,0 9 0 0,-10 30 6 3,-3 14-3-1,8 2-3-1,5 0 0 1,0-7-7-1,0-3-15 0,18-10-17 2,10-12-55-2,9-18-37 6,-5-5-27-11,-18-5-146 5,-1-29-249 2</inkml:trace>
    </iact:actionData>
  </iact:action>
  <iact:action type="add" startTime="36124">
    <iact:property name="dataType"/>
    <iact:actionData xml:id="d17">
      <inkml:trace xmlns:inkml="http://www.w3.org/2003/InkML" xml:id="stk17" contextRef="#ctx0" brushRef="#br0">31412 8544 417 0,'0'0'245'4,"0"0"46"4,0 0-35-3,0 0-211 2,0 0 13 1,13 240 1 0,2-125 1 0,2-2-13-2,3-4-13 2,3-11-7 0,2-12-14-1,-4-18-12 0,-3-11-1 3,-5-13-5-4,-9-11-40 3,-4-8-90-4,0-6-40 3,0-19-154 1,-7 0-518-1</inkml:trace>
    </iact:actionData>
  </iact:action>
  <iact:action type="add" startTime="36531">
    <iact:property name="dataType"/>
    <iact:actionData xml:id="d18">
      <inkml:trace xmlns:inkml="http://www.w3.org/2003/InkML" xml:id="stk18" contextRef="#ctx0" brushRef="#br0">28902 10114 274 0,'0'0'291'2,"0"0"-67"4,0 0 19 1,0 0-46 1,155-52 11-2,-57 38-47 3,53 7-16-2,34-1-35 2,42-1-15-2,38 1-31-1,37 0-29 2,27-3-35 4,6-3 0-10,-14-3 0 7,-35 0 0-1,-59 1 0 1,-61 5 0-1,-55 7 0-3,-58-2 0 6,-33 3 0-5,-20-5-65-1,-51 6-255 3,-17 2-124 0,-9 0-742 1</inkml:trace>
    </iact:actionData>
  </iact:action>
  <iact:action type="add" startTime="41922">
    <iact:property name="dataType"/>
    <iact:actionData xml:id="d19">
      <inkml:trace xmlns:inkml="http://www.w3.org/2003/InkML" xml:id="stk19" contextRef="#ctx0" brushRef="#br0">18263 15782 680 0,'0'0'290'8,"0"0"-110"0,0 0 18-2,0 0-37 0,0 0-71 2,0 0-1 0,0 0-1 0,-50-3-12-2,-46 26 27 2,-35-4-25 0,-24-3-64 0,-37-5-14-2,-29-1 0 4,-26 2 0-4,-17-1 0 3,-4 2 0-1,6-4 0-1,14-4 0 1,25-5 0 0,31 2 0-1,34 1 0 0,38 1 0 3,31 1 0-3,27-3 0 2,30-2 0-5,16 0 0 4,9 0 0 0,7 0 0-1,-1 0 0 2,1 0 0-1,0 0 0 0,0 0 0-3,0 5 0 2,0 5 0 2,0 6 0-3,0 1 0 1,0 3 0 1,0 6 0 2,8 1 0-3,1 9 0 0,2 4 0 2,3 12 0-2,-3 11 0-1,2 10 0 2,0 16 0-2,1 16 0 2,1 18 0 1,1 12 0-1,-8 10 0 0,5 7 0 0,0-10 0 10,-6 2 0-17,8-4 0 0,-2-2 0 8,0-3 0 0,-1-17 0-4,0-22 0 4,-2-22 0 0,-8-26 0-4,1-12 0 2,1-11 0 2,2-1 0-1,0-8 0-1,2 3 0-2,2 1 0 4,-4 4 0-1,4 7 0 1,-8 4 0-5,1 4 0 4,-1 2 0 2,2-3 0 3,-4-8 0-12,0-6 0 6,0-12 0 2,0-8 0-4,0-4 0 3,3 0 0 0,-3 0 0-2,0 0 0 2,0 3 0 0,0-3 0 0,0 4 0 1,0-4 0-2,0 0 0-2,4 0 0 4,10 0 0-2,11 0 0 2,18 0 0-3,23-4 0 1,16-3 0 3,25-10 0 2,17 9 0-10,20 3 0 5,14-7 0 2,8 10 0 2,8-3 0-10,1-2 0 7,0 7 0 2,-5-5 0 1,-10 0 0-9,-4-1 0 8,-6 3 0-4,-11 1 0 1,-12-1 0 1,-17-2 0 1,-15 5 0-6,-13 0 0 7,-12-7 0-3,-9 7 0 0,-10-4 0 3,-2 4 0 4,-12-3 0-9,-8 0 0-4,-8 1 0 6,-6 2 0 1,4-5 0 0,-3-1 0-1,4-2 0 2,5 2 0 4,3-5 0-11,5 6 0 5,-5-7 0-1,-1 10 0 2,-5 2 0 0,-2-5 0 1,-2 5 0-4,-2 0 0 4,-11 0 0-4,2-7 0 4,-4 7 0-1,-3 0 0-1,0 0 0-2,0 0 0 5,0 0 0-1,0 0 0-3,0 0 0 0,0 0 0 2,0 0 0 0,0-5 0-1,0-14 0 1,0-22 0 0,0-17 0 0,0-26 0 1,0-26 0-6,-10-29 0 9,-8-30 0-7,4-23 0 3,-2-19 0 0,4-3 0 1,6 0 0-3,3 2 0 3,-1 16 0-5,4 14 0 5,0 23 0-2,0 17 0 1,0 25 0 2,0 30 0-4,4 32 0 4,-1 24 0-5,0 23 0 2,-3 8 0 0,0 0 0 3,0 0 0-3,0 0 0-3,0 3-234 6,-6 16-264-3</inkml:trace>
    </iact:actionData>
  </iact:action>
  <iact:action type="add" startTime="43711">
    <iact:property name="dataType"/>
    <iact:actionData xml:id="d20">
      <inkml:trace xmlns:inkml="http://www.w3.org/2003/InkML" xml:id="stk20" contextRef="#ctx0" brushRef="#br0">18007 16094 805 0,'0'0'191'3,"0"0"-42"5,0 0-56-2,0 0-30 2,0 0-5 0,0 0-3-2,0 0-15 2,-94-98-1 0,73 91-1-2,0 5-8 2,-1 2-1 0,-2 0-4 0,-4 0-2 1,-1 0-4-4,-5 5-9 4,3 18-6-2,1 7 2-1,2 13 8 2,7 7 11 0,2 12 11 0,8 7 2 0,1 11-9 0,5 2-9-1,-5 7-5 3,4 5-3-6,0-2-2 7,1-1-2-4,-2-12-1 3,7-7 4-4,0-1 4 0,0-3 10 2,0 6 0 0,18-2-4-1,10 3-4-2,8-3 10 6,3-7-19-5,8 4-1 2,3-20-7-1,0-9 0-2,5-14 0 4,-4-21 0-3,6-5 0 3,4-12 0-1,-5-41 0 1,4-28 0-3,-11-25 0 4,-15-28 0-4,-14-22 0 2,-13-13 0-2,-7-13 0 0,0 11 0 2,-27 6 0 1,-23 18 0-1,-10 20 0-1,-15 24 0 2,0 18 0-2,-1 25-121 1,7 22-101-2,51 38-130 0,8 13-377 2</inkml:trace>
    </iact:actionData>
  </iact:action>
  <iact:action type="remove" startTime="49824">
    <iact:property name="style" value="instant"/>
    <iact:actionData xml:id="d21" ref="#d20"/>
  </iact:action>
  <iact:action type="add" startTime="49841">
    <iact:property name="dataType" value="strokeEraser"/>
    <iact:actionData xml:id="d22">
      <inkml:trace xmlns:inkml="http://www.w3.org/2003/InkML" xml:id="stk21" contextRef="#ctx0" brushRef="#br1">24266 20452 964 0,'0'0'123'21,"0"0"-3"-21,0 0-49 1,0 0-71 2,0 0-21 6,0 0-67-2,0 0-112 3,10 20-405-6</inkml:trace>
    </iact:actionData>
  </iact:action>
  <iact:action type="add" startTime="51298">
    <iact:property name="dataType"/>
    <iact:actionData xml:id="d23">
      <inkml:trace xmlns:inkml="http://www.w3.org/2003/InkML" xml:id="stk22" contextRef="#ctx0" brushRef="#br0">17934 16277 17 0,'0'0'611'4,"0"0"-409"4,0 0-52-2,0 0-41 2,0 0-43 0,0 0 4 0,0 0-11-2,45-71-8 4,-45 63-10-4,-11 4-1 2,-30 4 12-2,-7 0-11 2,-11 6-10 0,2 30-6 0,0 17-2-2,0 15-14 2,2 11-2 1,6 11-6 3,8 10 4-10,8 13-5 7,9 16 1-1,12 11 1-1,12 6 0-1,0 3 2 2,27-5 5 1,37-9 7 0,13-15 25-4,11-21 9 5,7-40-18-3,-2-39-1 1,4-20-10-3,3-55-12 2,2-48-9 2,-10-39 0-1,-18-27 0-1,-27-15 0 0,-36-16 0 2,-11-11 0-2,-39 14-2 0,-46 25 0 0,-25 27-4 3,-21 22-5-4,-6 27-83 0,7 17-55 2,82 79-100 0,20 0-262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16:06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30">
    <iact:property name="dataType"/>
    <iact:actionData xml:id="d0">
      <inkml:trace xmlns:inkml="http://www.w3.org/2003/InkML" xml:id="stk0" contextRef="#ctx0" brushRef="#br0">5900 8592 597 0,'0'0'406'13,"0"0"-288"-12,0 0-21 3,0 0-1 2,0 0-27 2,0 0-11 0,0 0 6 0,-18 46 2-2,12-6 2 2,-1 6-14 1,2 7-16-3,2-4 4 1,-4-5-22 4,7-4-5-6,-3-1-5 4,3-9 0-2,0-2-6 3,0-11 6-4,0-10-1 3,0-7 6-2,0 0-5-2,0 0 17 5,0 0-4-5,0 0-14 5,21 0 15-5,18 0-18 5,5 0 17-4,3 0 5 0,12 0-10 5,2 0-5-1,9 0-13-5,6-2 0 6,6-3 0-6,8-5 0 2,5 0 0-3,9-1 0 8,-2-1 0 0,8 5 0-8,-6-3 0 8,-4 6 0-10,0 1 0 4,-2 1 0 3,-1-4 0-2,3-2 0 0,-8-7 0 0,-2 7 0-1,-4-1 0 2,-4-1 0 0,-4 6 0 1,3-2 0 0,0 0 0-3,-5-1 0 0,0 1 0 0,-7 2 0 3,-4 3 0-2,-6-3 0 1,1-1 0 2,-5 0 0-4,2 1 0 1,3-1 0 1,2 0 0-1,-4 2 0-1,-3-1 0 11,-3 4 0-13,-6 0 0-3,-3 0 0 7,-4 0 0 0,2 0 0-1,-4 0 0 2,-5 0 0-2,3 0 0 0,-11 0 0 0,-2 0 0 3,-1 4 0-3,-3-4 0-3,-2 3 0 5,-8-3 0-2,-5 0 0 0,-3 2 0 2,0-2 0-2,0 0 0-1,0 0 0 5,0 3 0-6,0-3 0 2,0 0 0 1,0 0 0-1,0 0 0 3,0 0 0-3,0 0 0 1,0 0 0-2,0 0 0 2,0 0 0-2,0 0 0 4,0 0 0-1,7 0 0-5,1-27 0 3,2-6 0 1,-3-6 0 2,0 13 0-4,-2 0 0 1,-4 0 0 0,-1-11 0 0,0-3 0 2,0-9-144-1,0 33-163-3,0 10-142 5</inkml:trace>
    </iact:actionData>
  </iact:action>
  <iact:action type="add" startTime="5897">
    <iact:property name="dataType"/>
    <iact:actionData xml:id="d1">
      <inkml:trace xmlns:inkml="http://www.w3.org/2003/InkML" xml:id="stk1" contextRef="#ctx0" brushRef="#br0">18563 5139 916 0,'0'0'260'7,"0"0"-130"-3,0 0 10 2,0 0-46 3,0 0-50-2,0 0 10-1,-197-17 48 2,106 17-33 0,-16 0-2 0,-14 0-14-1,-12 0-6 2,-4 0 3-2,-9 9-29-1,-16 3-21 2,-9 3 0 0,-5 4 0 10,-6-3 0-15,0 3 0 3,3-2 0 2,2 2 0-2,5 3 0 0,16-3 0 8,9 3 0-12,20-6 0 4,10-3 0 4,15-1 0-6,12-4 0 5,7-4 0 0,10-4 0 1,6 0 0-6,1 0 0 6,10 0 0-6,-2 0 0 12,8 0 0-16,10 0 0 6,3 0 0 5,13 0 0-3,8 0 0-4,6 0 0 3,5 0 0 1,-4 0 0-1,-3 0 0 0,-11 9 0 2,3 2 0 0,-2 1 0-2,-2 2 0 0,0-5 0 3,3 1 0-5,2-3 0 3,11-4 0-1,5 0 0-1,3-1 0 4,0 4 0-1,0 11 0-6,0 2 0 5,0 3 0 2,0 5 0-3,3-3 0 1,5 7 0 0,5 5 0 5,-6 2 0-11,4 5 0 5,-2 13 0-1,-4 9 0 3,5 12 0-4,-5 16 0 8,-1 10 0-10,0 10 0 4,-4 15 0 1,0 6 0 2,0 5 0-3,0 3 0 0,0-7 0 0,0-3 0 1,0-4 0-2,0 3 0 2,0 1 0 0,0 2 0-1,-4-3 0-1,0-8 0 3,4-4 0-2,0-4 0 1,-2 0 0 0,2-8 0 1,-3-12 0-5,1-9 0 4,2-18 0 0,0-13 0 0,0-14 0-1,0-17 0 2,0-12 0-3,0-4 0 1,0-8 0 2,0 0 0-4,0 0 0 4,0 0 0-1,0 3 0 0,0 0 0 0,0 5 0-2,0 8 0 2,7 6 0-1,15 2 0 2,-9-5 0 0,-8-5 0-3,3-4 0 0,-8-7 0 2,2 1 0 0,-2-4 0-2,0 0 0 4,0 0 0-2,3 0 0-4,-1 0 0 4,12 0 0 1,-3 0 0-2,2 6 0 0,2-4 0 1,-6 0 0-1,3 1 0 3,4-3 0-5,-5 6 0 5,5 0 0-5,2-4 0 2,-1 0 0 1,5-2 0 3,10 0 0-5,0 0 0-1,3 0 0 3,8 0 0 2,0 0 0-5,8 0 0 1,11 0 0 3,13 0 0-2,18 0 0-2,10 0 0 4,15 0 0 0,4 0 0 1,5 0 0-1,1 0 0-6,-5 0 0 4,-8 0 0 3,-6 0 0-2,-10 0 0-4,-6-2 0 5,-2-3 0-1,-2 2 0-2,4 1 0 3,5-2 0 1,-1 4 0-6,-3 0 0 3,-6 0 0 0,-5 0 0 2,-11 0 0-2,-1 0 0 3,-5 0 0-5,2 0 0 2,-6 0 0 1,0 0 0 2,-2 0 0-4,5 0 0 3,2 0 0 3,-5 0 0-10,-3 0 0 5,1 0 0 1,-5 0 0 1,-2 0 0-3,-7 0 0 0,2-3 0 3,-6-1 0 0,-2-2 0-2,-8 2 0-2,-3 1 0 3,-5-1 0 6,-3 1 0-11,-10-2 0 4,-1 5 0-2,-9 0 0 3,-1 0 0-2,6 0 0 5,-6 0 0-4,0 0 0 0,3 0 0-1,0 0 0 1,1 0 0 2,9 0 0-2,-1 0 0 1,2 0 0-2,0 0 0 3,-1 0 0-2,-2 0 0 2,-1 0 0-4,-4 0 0 4,-5 2 0-2,4-2 0 0,-5 0 0 0,0 0 0 1,0 0 0 1,0 0 0 1,2 0 0-6,5 0 0 5,2 3 0-1,4 0 0-4,2 1 0 5,-4-3 0 0,-5-1 0-3,1 0 0 0,-7 0 0 2,0 0 0 0,6 0 0-1,-1 0 0 4,5-17 0-7,3-15 0 7,-12-3 0-4,4-9 0-3,-5-11 0 4,0-10 0 0,0-17 0 1,-19-14 0-1,-5-14 0-2,-1-5 0 1,5-1 0 7,0 0 0-12,6 7 0 6,-5 1 0 1,4 2 0 1,1 2 0-8,4 1 0 5,-2 7 0 2,3 5 0 0,1 4 0-3,6 0 0 1,2-8 0 1,0-5 0 1,0-2 0-5,0 10 0 7,0 6 0-5,0 13 0 3,0 10 0-4,2 3 0 3,9-1 0 1,-5 4 0 0,-3-3 0-4,-1-3 0 1,1-2 0 5,1-1 0-5,-1-9 0 2,0 0 0-2,0 0 0 4,-3 2 0-5,0 12 0 2,0 11 0 3,1 16 0-5,4 10 0 3,-1 9 0 1,-1 2 0-2,-1-1 0 0,-2-1 0 2,2-2 0-2,-2 7 0-2,0-2 0 6,0 5 0 0,0 6 0-9,-4-2-129 6,-8 3-184-1,8 0-113-1</inkml:trace>
    </iact:actionData>
  </iact:action>
  <iact:action type="add" startTime="23199">
    <iact:property name="dataType"/>
    <iact:actionData xml:id="d2">
      <inkml:trace xmlns:inkml="http://www.w3.org/2003/InkML" xml:id="stk2" contextRef="#ctx0" brushRef="#br0">27697 13336 69 0,'0'0'104'5,"0"0"27"-1,0 0-27 4,0 0 23 0,0 0 12 0,0 0 7-2,0 0-19 3,0 0-28 0,0 0-10-1,0 0-5-3,0-8-1 5,0 8 36-4,0 0-26 4,0 0-1-4,0 0-4 1,0 0-4 1,0 0-24 1,0 22-15-3,-6 14-17 0,4 7-19 3,-1 10 1-2,-1-6 0-2,4-10-2 4,0-6 5 8,0-12 1-17,0-6-1 8,0-10-1-2,0 0-1 4,0-3-2-2,0 0-7-4,0 0 0 4,0 0 0 1,0 0 2-3,0 0 2 2,0 0-1 1,0 0 1 0,0 0-6-6,0 0 0 6,7 3 0-2,10-3 0 1,2 2 0 1,0 1 0-1,2-3 0-1,6 2 0-1,-1 1 0 3,8-3 0-2,0 0 0 2,0 0 0-1,5 0 0 2,7 0 0-8,1 0 0 6,8 0 0 0,3 0 0 0,0 0 0-2,-1 0 0 3,-4 4 0 1,-2 1 0-6,-5 0 0 5,2 4 0-3,5-8 0 1,2 5 0 7,-2 4 0-12,2-5 0 7,0 3 0 0,-4-4 0-3,1 3 0 2,3-2 0-3,3 0 0 4,3 4 0 0,2-6 0-6,2 2 0 5,-4 0 0 0,-1-2 0-2,0 1 0 6,-5 3 0-8,-6-2 0 5,-4 0 0-3,2-5 0 9,-2 0 0-13,-2 0 0 6,1 0 0 1,3 0 0-5,-5 0 0 4,-2 0 0-1,0-1 0 2,-7-5 0 4,-1 0 0-10,-1 2 0 5,-2 4 0 4,-7-7 0-10,4 7 0 6,-1-3 0-1,-1 1 0 1,5-1 0-2,3 3 0 0,-1-5 0 4,4 2 0-5,-6-1 0 4,4 2 0 0,-6 0 0-3,-1-1 0 0,3 0 0 2,-7 3 0 3,5 0 0-7,1 0 0 7,-1 0 0-8,1 0 0 9,-1 0 0-5,5 0 0 0,-2 0 0-3,5 0 0 5,3 0 0 1,2 0 0-7,2 0 0 7,1 0 0-3,-4 0 0 2,6 0 0-3,-1 0 0 4,-2 0 0-6,3 0 0 5,-2 0 0-1,0 0 0 2,3 0 0-6,1 0 0 6,3 0 0-6,1 0 0 7,1 0 0-6,0 0 0 4,0 0 0-4,2 0 0 4,1 0 0 0,3 3 0-3,1-3 0 1,3 3 0 4,6-3 0-8,-6 0 0 12,0 0 0-15,-7 0 0 10,-3 0 0-5,-10 0 0 4,-2 0 0 0,-4 0 0-4,-3 0 0 5,-2 0 0-3,-4 0 0-2,-8 0 0 4,1 0 0-1,-4 0 0 0,2 0 0 0,-5 0 0-4,1 0 0 4,-4 0 0 0,-2 0 0-2,2 0 0 3,-9 0 0-2,6 0 0 2,-2 0 0-3,-4 0 0 1,3 0 0 3,-4 0 0-4,0 0 0 0,3 0 0 4,-3 0 0-1,0 0 0-3,0 0 0 2,0 0 0-3,0 0 0 7,0 0 0-8,0 0 0 2,0 0 0 4,0 0 0-4,0 0 0 2,0 0 0-2,0 0 0 3,0 0 0-2,0 0 0 2,0 0 0-2,0 0 0 0,0 0 0 0,6 0 0 0,1-12 0 0,4-20 0 2,5-12 0-1,-1-10 0 1,1-4 0 4,-5 8 0-11,-3 9 0 7,0 17 0-5,-6 10 0 1,-2 9 0 6,0 5 0-3,0 0 0 3,0 29-46-11,-12 0-233 12,3 11-265-5</inkml:trace>
    </iact:actionData>
  </iact:action>
  <iact:action type="add" startTime="26265">
    <iact:property name="dataType"/>
    <iact:actionData xml:id="d3">
      <inkml:trace xmlns:inkml="http://www.w3.org/2003/InkML" xml:id="stk3" contextRef="#ctx0" brushRef="#br0">20364 13549 693 0,'0'0'239'3,"0"0"-95"5,0 0-26-1,0 0-43-2,0 0-29 5,0 0 20-4,0 0 8 3,6 48-19-2,-6-21 1 0,0 4-17 1,0-2-6 2,0-1-20-3,0-4-11-2,0-2-2 4,0-6-20-2,0-8-37-1,0-5-11 3,13-3-42-2,8 0-23 1,-17 0-88-2,6-17-251 7</inkml:trace>
    </iact:actionData>
  </iact:action>
  <iact:action type="add" startTime="26505">
    <iact:property name="dataType"/>
    <iact:actionData xml:id="d4">
      <inkml:trace xmlns:inkml="http://www.w3.org/2003/InkML" xml:id="stk4" contextRef="#ctx0" brushRef="#br0">20364 13549 148 0,'203'-56'710'2,"-198"56"-545"-2,-5 5-15 9,0 26-70-1,0 1-44 0,0 4-27-2,0-1-6 3,0-2-3-1,0 3-10-1,8-6-44 0,6 0-61 1,-8-23-72 0,-2-1-231-5</inkml:trace>
    </iact:actionData>
  </iact:action>
  <iact:action type="add" startTime="26982">
    <iact:property name="dataType"/>
    <iact:actionData xml:id="d5">
      <inkml:trace xmlns:inkml="http://www.w3.org/2003/InkML" xml:id="stk5" contextRef="#ctx0" brushRef="#br0">20982 14173 692 0,'0'0'309'5,"0"0"-110"2,0 0-31 1,0 0-40-2,0 0-51 2,0 0-16 0,0 0 0 1,8 113-13-3,-8-86-21 2,0 1-22 0,0-6-5 0,0-3-17-2,0-11-99 2,0-8-141 2,0 0-262-4</inkml:trace>
    </iact:actionData>
  </iact:action>
  <iact:action type="add" startTime="27214">
    <iact:property name="dataType"/>
    <iact:actionData xml:id="d6">
      <inkml:trace xmlns:inkml="http://www.w3.org/2003/InkML" xml:id="stk6" contextRef="#ctx0" brushRef="#br0">21041 13728 401 0,'0'0'406'2,"0"0"-231"2,0 0-37 6,0 0-80-4,0 0-41 1,0 0-14-1,16-73-3 2,-16 58-6 0,0 7-56 0,0 5-143-3,0 3-328 4</inkml:trace>
    </iact:actionData>
  </iact:action>
  <iact:action type="add" startTime="27540">
    <iact:property name="dataType"/>
    <iact:actionData xml:id="d7">
      <inkml:trace xmlns:inkml="http://www.w3.org/2003/InkML" xml:id="stk7" contextRef="#ctx0" brushRef="#br0">21284 14322 233 0,'0'0'497'3,"0"0"-262"2,0 0-59 3,0 0-94 1,0 0-53-2,0 0 2-1,7 0 58 2,-7-26-24 1,0 2-19-1,0 2-7-2,3-5-8 3,-1-6 6-2,11-5-4 1,1-6-8-2,6-3-11 2,-2 6-6 2,-4 10-6-2,-1 8-1-3,0 7 0 2,-2 7-1 3,2 7 3-4,2 2 0 2,4 0 1-2,2 0 2 3,1 2 10-2,1 31-1-1,-2 8 7 4,-3 12-3-2,-5-1-6-2,-7-7-2 0,-1-6-8 14,-2-9-1-15,-3-8-2-1,0-9-1 0,0-3-9 3,0-10-28 4,0 0-42-6,0 0-49 0,0 0-96 7,5 0-56-6,-4-12-295 0</inkml:trace>
    </iact:actionData>
  </iact:action>
  <iact:action type="add" startTime="27999">
    <iact:property name="dataType"/>
    <iact:actionData xml:id="d8">
      <inkml:trace xmlns:inkml="http://www.w3.org/2003/InkML" xml:id="stk8" contextRef="#ctx0" brushRef="#br0">21780 14299 266 0,'0'0'482'3,"0"0"-343"3,0 0-18 3,0 0-28-4,0 0-27 1,0 0-6 2,34-109 0 0,-34 71-3 0,3 0-1-2,-2 5-3 4,11 0-12-2,-7 5-16 0,8 4-11-3,-5 5-8 4,-2 4-2 0,4 5-3-2,-2 4 1 4,5 6 5-9,5 0 40 10,4 0 2-4,4 16-4-6,8 20-13 6,-4 8-15 0,-5 6-2 0,-6-4-8-2,-10-5-4 2,0-10-3 0,-6-12-1 0,-3-12-3 0,0-4-29-1,0-3-45 0,3 0-24 3,-3 0-97-3,0-5-80-1,0-10-245 1</inkml:trace>
    </iact:actionData>
  </iact:action>
  <iact:action type="add" startTime="28361">
    <iact:property name="dataType"/>
    <iact:actionData xml:id="d9">
      <inkml:trace xmlns:inkml="http://www.w3.org/2003/InkML" xml:id="stk9" contextRef="#ctx0" brushRef="#br0">22273 14097 469 0,'0'0'390'1,"0"0"-222"4,0 0-15 3,0 0-69-1,167-24-41 0,-137 5-1 2,-2-6 2-2,-4 1-16 1,-6-4-10-2,-5 1-14 4,-10 4-4-4,-3 2-3 3,0 4-6-2,-6 6 3-1,-22 9 4 4,-7 2 1-3,4 0 1-2,-4 10 26 3,-1 14 13 2,12 7 6-4,2 5 8 2,6 2 9-1,12 1-1 0,4-1-4 4,0-3-21-6,0-5-12 2,9-8-17 0,22-1-7 1,-2-14-5-2,8-4-3 3,-2-3-30-2,-2 0-37 1,-7 0-45-1,-5 0-22 0,-5 0-46 2,-15 0-112-2,-1 0-508-1</inkml:trace>
    </iact:actionData>
  </iact:action>
  <iact:action type="add" startTime="28723">
    <iact:property name="dataType"/>
    <iact:actionData xml:id="d10">
      <inkml:trace xmlns:inkml="http://www.w3.org/2003/InkML" xml:id="stk10" contextRef="#ctx0" brushRef="#br0">22698 14296 787 0,'0'0'140'4,"0"0"29"3,0 0-38 1,0 0-21-2,50-146 15 2,-39 96-42 2,2 1-3-3,0 4-6-1,-2 11-20 2,1 5-14 0,0 12-15 2,3 1-6-3,1 6-6-1,2 3-6 2,6-3-5 0,13 5-2-3,8 5 0 3,10 0-44 2,15 0-103-3,-43 0-150 11,10 0-450-10</inkml:trace>
    </iact:actionData>
  </iact:action>
  <iact:action type="add" startTime="29483">
    <iact:property name="dataType"/>
    <iact:actionData xml:id="d11">
      <inkml:trace xmlns:inkml="http://www.w3.org/2003/InkML" xml:id="stk11" contextRef="#ctx0" brushRef="#br0">23656 13909 542 0,'0'0'426'3,"0"0"-253"5,0 0-9-1,0 0-56-2,0 0-72 5,0 0 27-4,-24 172 8 3,11-106-15-2,4 4-4 1,4-1-6 0,-3-1-6 1,7-4-18-2,-2-15-5 0,-3-16-7 1,6-16-7-2,-4-12-3 0,4-5 0 3,0 0-14-2,0-17-5 3,0-27 19-5,22-10 2 3,-3-11 2-1,-4-2-1 5,-2-8 1 0,7-4-4-8,-8 2 0 1,-3 10 1 2,1 9-1 1,-2 15 0-1,-2 6 0-1,1 11 0 5,1 4 0-7,2 5-2 3,1 4 2 3,2 3 0-2,-3 3 2-1,7 2 0-1,-2 2 2 2,7 3 5 2,-1 0-3-7,3 0-2 6,0 0 0 0,-2 15 0-1,-1 11-3 1,-5-2 3-6,-8 6-1 6,-2 1-2 4,-6 4 0-11,0 3-1 7,0-1 2 0,-11-3-1-5,-13-9-1 4,-4-5 1 2,1-6-1-5,-1-10-2 4,1 0 0-4,1-4-1 6,7 0-6-7,-1 0-41 4,6 0-38 1,4 0-50-3,10 0-100 1,0-8-149 2</inkml:trace>
    </iact:actionData>
  </iact:action>
  <iact:action type="add" startTime="30150">
    <iact:property name="dataType"/>
    <iact:actionData xml:id="d12">
      <inkml:trace xmlns:inkml="http://www.w3.org/2003/InkML" xml:id="stk12" contextRef="#ctx0" brushRef="#br0">24213 14210 777 0,'0'0'123'4,"0"0"49"3,0 0-43 1,0 0-30-3,2-169 0 3,-2 117-11 0,0 9-21-2,0 0-11 2,0 4-1 0,12 6-4-1,2 9-12 1,3 8-5 1,-4 5-11-2,-3 3-1 2,5 3-12-4,8 1-7 3,1 4-1 0,7 0-2 0,2 0-7-2,5 0-35 4,-6 0-52-2,-1 4-33-2,-7 6-54 19,-24-7-66-25,0 2-419 1</inkml:trace>
    </iact:actionData>
  </iact:action>
  <iact:action type="add" startTime="30468">
    <iact:property name="dataType"/>
    <iact:actionData xml:id="d13">
      <inkml:trace xmlns:inkml="http://www.w3.org/2003/InkML" xml:id="stk13" contextRef="#ctx0" brushRef="#br0">24906 13866 641 0,'0'0'142'2,"0"0"-4"4,0 0-50 1,0 0-22 0,0 0 4-1,0 0 66 2,-37-4-41 2,-5 4-13-2,-6 16-24-3,-2 15-22 4,8 3-2 1,6 4-1-4,10-1-4 2,18-11-7-3,8-1 8 6,0-5 3-6,8-5-1 2,30-3-14 0,2-8-14 5,-4-4-3-6,-3 0-2-1,-4 0 1 4,-3-16-2-2,-2-23 2 1,-9-16-7-3,2-5 4 15,-5-4-1-14,-8 13-4-6,-4 17-25 8,0 15-34 0,0 14-36 7,0 5-72-10,0 0-50-5,-12 5-164 8</inkml:trace>
    </iact:actionData>
  </iact:action>
  <iact:action type="add" startTime="30925">
    <iact:property name="dataType"/>
    <iact:actionData xml:id="d14">
      <inkml:trace xmlns:inkml="http://www.w3.org/2003/InkML" xml:id="stk14" contextRef="#ctx0" brushRef="#br0">25363 13876 553 0,'0'0'246'2,"0"0"-138"6,0 0 7-2,0 0-30 2,0 0 3-3,0 0 17 4,0 0 2-1,-191 21-20-2,136 8-27 3,9 7-10-2,9-2-6 3,9 5-17-6,14-5-8 4,14 1-2 0,0-6-7 0,0-8-5-2,27-6-4 4,15-15 0-3,4 0-1 0,0-34 0 0,0-28-6 0,2-18 2 7,-6-10 2-9,-2-16-7 2,-5-9-2 2,-8-6-2-5,-7 14-6 6,-12 28 7-5,-4 32 4 4,-4 31 1-1,0 16 3-2,0 7 4 0,0 49 6 3,-19 23-5 1,2 16 1-7,-2 1 2 8,7-5-3-5,0-7-1 4,10-9 2-3,-5-15-4 1,7-10 2-4,0-18-3 5,0-13-19 4,0-10-66-9,0-9-83 6,0 0-38-5,14-9-262 8</inkml:trace>
    </iact:actionData>
  </iact:action>
  <iact:action type="add" startTime="31425">
    <iact:property name="dataType"/>
    <iact:actionData xml:id="d15">
      <inkml:trace xmlns:inkml="http://www.w3.org/2003/InkML" xml:id="stk15" contextRef="#ctx0" brushRef="#br0">25621 13881 400 0,'0'0'405'3,"0"0"-229"6,0 0-40-3,0 0-59 1,0 0-7-1,0 0 2 3,-16 112-1-2,16-76-3 2,0-4-19-2,0-4-15 0,10-9-13 2,17-6-5-1,3-13-9-1,5 0-7-1,-3 0-6 3,-2-17 1 2,-5-12-1-9,-11 5 1 8,-1 4-4-1,-13 9 5-5,0 9 4 3,0 2 1 3,0 0 0-4,0 0 17 3,0 19-13-4,0 9-4 4,-8-1-1-2,3-5 0 1,5-1-2 0,0-4-20-1,0 0-41 1,0-7-64 1,0-6-39-4,5-4-65 4,9 0-382-2</inkml:trace>
    </iact:actionData>
  </iact:action>
  <iact:action type="add" startTime="31795">
    <iact:property name="dataType"/>
    <iact:actionData xml:id="d16">
      <inkml:trace xmlns:inkml="http://www.w3.org/2003/InkML" xml:id="stk16" contextRef="#ctx0" brushRef="#br0">26205 13962 513 0,'0'0'127'2,"0"0"-32"4,0 0 90 1,0 0-43 0,0 0-47 0,0 0-17 3,0 0-10-5,-185 19 11 3,154 10-4 0,6-2-13 0,11 4-12-2,6 1-3 3,8 1 4-2,0-1-28 1,12 3-11-1,23-12-8 0,4-7-3 2,1-7-1 0,2-9-13-1,-2 0-20-4,-5-12-36 4,-4-24-31 1,-10-7-88-1,-5-3 2-2,-16 24-147 1,0 2-254 3</inkml:trace>
    </iact:actionData>
  </iact:action>
  <iact:action type="add" startTime="32144">
    <iact:property name="dataType"/>
    <iact:actionData xml:id="d17">
      <inkml:trace xmlns:inkml="http://www.w3.org/2003/InkML" xml:id="stk17" contextRef="#ctx0" brushRef="#br0">26490 13249 536 0,'0'0'161'3,"0"0"27"4,0 0-54 1,0 0-42-2,0 0 16 2,0 0-16 0,21 93-72 0,-21-21 39 1,0 4 21-4,0 6-36 4,0 5 0-1,0 5-5 0,0 4-13-2,0-4 0 3,-6-6-9 1,2-7-6-4,3-20-9 0,-5-15-2 7,-3-12-3-9,5-13-14 4,-1-10-44-2,5-9-24 4,0 0-88-5,0-14-46 1,0-13-231 4</inkml:trace>
    </iact:actionData>
  </iact:action>
  <iact:action type="add" startTime="32422">
    <iact:property name="dataType"/>
    <iact:actionData xml:id="d18">
      <inkml:trace xmlns:inkml="http://www.w3.org/2003/InkML" xml:id="stk18" contextRef="#ctx0" brushRef="#br0">26728 13741 216 0,'0'0'672'4,"0"0"-528"4,0 0-50-2,0 0 6 0,0 0 2 3,-162-52-66-1,96 45-14-2,-4-3-20 5,11 3-2-5,8-1-12 1,13 6-76 2,21-5-46-4,17 7-151 8,0-3-375-7</inkml:trace>
    </iact:actionData>
  </iact:action>
  <iact:action type="add" startTime="32773">
    <iact:property name="dataType"/>
    <iact:actionData xml:id="d19">
      <inkml:trace xmlns:inkml="http://www.w3.org/2003/InkML" xml:id="stk19" contextRef="#ctx0" brushRef="#br0">26873 13206 560 0,'0'0'209'1,"0"0"-23"2,0 0-104 5,0 0-25-1,0 0 1 1,0 0-7-2,19 144 5 4,-19-106-7-1,0 1-3-4,0-9-22 4,0-3-11-2,0-5-8 2,0-8-5-3,0-5-8 2,-3-5-37-2,3-4-61 4,0 0-100-3,0 0-353 2</inkml:trace>
    </iact:actionData>
  </iact:action>
  <iact:action type="add" startTime="33003">
    <iact:property name="dataType"/>
    <iact:actionData xml:id="d20">
      <inkml:trace xmlns:inkml="http://www.w3.org/2003/InkML" xml:id="stk20" contextRef="#ctx0" brushRef="#br0">27081 13176 642 0,'0'0'207'2,"0"0"-34"4,0 0-75 0,0 0-73 1,0 0-15 3,0 0 6-6,3 177-7 4,-13-132-7 0,4-2-2 1,-4-6-3-3,7-1-77 2,3-30-140 1,0-3-439-2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19:24.688"/>
    </inkml:context>
    <inkml:brush xml:id="br0">
      <inkml:brushProperty name="width" value="0.05292" units="cm"/>
      <inkml:brushProperty name="height" value="0.05292" units="cm"/>
    </inkml:brush>
  </inkml:definitions>
  <iact:action type="add" startTime="4054">
    <iact:property name="dataType"/>
    <iact:actionData xml:id="d0">
      <inkml:trace xmlns:inkml="http://www.w3.org/2003/InkML" xml:id="stk0" contextRef="#ctx0" brushRef="#br0">10625 3949 698 0,'0'0'241'6,"0"0"-79"-4,0 0 11 21,0 0-40-22,0 0-22-1,0 0 0 38,0 0-27-37,255-24 3-1,-91 15-22 0,39 6-11 0,33 1-9 39,19 2 10-35,12 0-27-4,-15 0-28 0,-23 0 0 0,-32 7 0 1,-32 3 0 5,-28 0 0 47,-34-10 0-51,-30 0 0-1,-40 0 0-1,-22 0 0 0,-11 0 0 1,-35 0 0 1,-71 0 0-1,-56 0 0 59,-60 13 0-60,-36 7 0 0,-27-7 0 1,-14 7 0-1,16 0 0 0,34 6 0 1,42 7 0-1,46 4 0 5,44-1 0 5,40-10 0-6,34-11 0 46,31-10 0-49,12-5 0 0,18 0 0-1,88 0 0 0,74-5 0 1,74-19 0-1,20 5 0 56,-12 8 0-53,-45 11 0-2,-54 0 0 0,-46 0 0-1,-33 13 0 0,-39-1 0 1,-23-7 0-1,-22 0 0 35,0 6 0-35,-82 6 0 0,-45 0 0 0,-55-7 0 0,-11-10 0 30,-5 0 0-30,19 0 0 0,27 0 0 0,43-5 0 22,44 0 0-22,41 1 0 0,24-1 0 27,43-3 0-23,81 2 0-4,53 6 0 1,34 0 0 41,-11 0 0-42,-30 8 0 1,-43 9 0 1,-48-9 0-2,-39-3 0 1,-37 2 0 7,-15-2 0 36,-74 3 0-43,-43-5 0 0,-39-3 0-1,-9 0 0 0,7 0 0 0,12 0 0 45,22 0 0-45,45 0 0 0,29 0 0 1,35 0 0-1,27 0 0 1,31 0-126 1,20 5-207 6,21 10-79 40</inkml:trace>
    </iact:actionData>
  </iact:action>
  <iact:action type="add" startTime="6012">
    <iact:property name="dataType"/>
    <iact:actionData xml:id="d1">
      <inkml:trace xmlns:inkml="http://www.w3.org/2003/InkML" xml:id="stk1" contextRef="#ctx0" brushRef="#br0">18844 4036 210 0,'0'0'374'2,"0"0"-149"-2,0 0-15 0,0 0-56 0,0 0-33 25,0 0 12-23,0 0-34-2,193 30 11 1,-128-30-13 26,29-3-10-27,40-10-24 0,26-1-9 30,32-2-19-30,25 3 1 0,7 3 3 1,19 8-39 32,10 2 0-33,-4 0 0 0,-5 0 0 0,-26 2 0 0,-26-2 0 32,-37 0 0-32,-39 0 0 0,-37 0 0 0,-40-7 0 4,-24 1 0 28,-15 3 0-30,-20 3 0-2,-87 0 0 0,-75 16 0 4,-82 20 0 27,-41-6 0-31,-30-10 0 0,13-17 0 1,23-3 0 34,38 0 0-34,48 0 0-1,47 0 0 0,51 0 0 0,56 0 0 34,37 0 0-34,22 0 0 0,53-6 0 0,60-21 0 4,63-6 0 26,43 8 0-30,24 14 0 1,-1 11 0-1,-16 0 0 30,-33 6 0-30,-42 21 0 0,-48-1 0 0,-41-6 0 5,-37-9 0 26,-25 1 0-31,-29 6 0 0,-84 5 0 0,-70-1 0 37,-52-13 0-35,-13-9 0-1,1 0 0-1,26-4 0 0,39-11 0 30,51 8 0-30,55 2 0 0,49 5 0 0,27-4 0 5,51 1 0 27,71 3 0-31,55 0 0-1,23 0 0 0,-3 0 0 31,-20 0 0-31,-38 9 0 0,-39 1 0 0,-35 0 0 5,-36-5 0 25,-22-5 0-28,-7 2 0-2,0 0 0 1,-34 8 0 1,-30-3 0 37,-26 5-152-36,43-4-154-3,1 3-196 0</inkml:trace>
    </iact:actionData>
  </iact:action>
  <iact:action type="add" startTime="9837">
    <iact:property name="dataType"/>
    <iact:actionData xml:id="d2">
      <inkml:trace xmlns:inkml="http://www.w3.org/2003/InkML" xml:id="stk2" contextRef="#ctx0" brushRef="#br0">30230 7727 824 0,'0'0'289'3,"0"0"-164"25,0 0 46-27,0 0-40-1,234 5-36 0,-107-5-15 28,40 0-14-26,34 0-27-2,34 0 0 0,20-5 4 23,4-11-7-23,-3-4 1 0,-19-3-23 25,-27 8 22-24,-23 6-14-1,-29 6-22 0,-34 3 0 22,-35 0 0-20,-37 0 0-2,-30 0 0 23,-22 0 0-23,0 0 0 0,-81 0 0 26,-51 12 0-23,-69 7 0-3,-46-14 0 0,-44-5 0 26,-31 0 0-26,-12-24 0 0,5-1 0 4,40 8 0 24,42 11 0-28,60 6 0 0,55 0 0 3,56 0 0 29,42 0 0-32,34 0 0 0,34 0 0 0,83 0 0 31,71 0 0-31,67-2 0 1,27-15 0-1,16 0 0 4,-27 5 0 28,-46 1 0-29,-46 7 0-3,-56 4 0 1,-35 0 0-1,-38 0 0 30,-27 0 0-30,-23 0 0 0,-44 15 0 0,-84 4 0 32,-81 3 0-30,-59-5 0-2,-37-10 0 0,-1-4 0 31,30 0 0-29,38 5 0-2,65 4 0 0,56-3 0 1,61-1 0 30,43-1 0-30,39-7 0 0,106 2 0-1,88 8 0 6,72 0 0-1,24 7 0 27,-8-1 0-32,-57 2 0 0,-65-4 0 0,-68-5 0 35,-57-4 0-34,-38-5 0-1,-23 0 0 0,-27 0 0 0,-71-3 0 31,-43-14 0-31,-21 7 0 1,-4 10 0-1,11 0 0 29,12 0 0-27,12 14-158-2,97-1-182 0,19 4-37 30</inkml:trace>
    </iact:actionData>
  </iact:action>
  <iact:action type="add" startTime="12234">
    <iact:property name="dataType"/>
    <iact:actionData xml:id="d3">
      <inkml:trace xmlns:inkml="http://www.w3.org/2003/InkML" xml:id="stk3" contextRef="#ctx0" brushRef="#br0">30559 14025 630 0,'0'0'281'1,"0"0"-118"29,0 0-11-30,0 0-5 0,194-15-24 0,-112 6-23 4,31 1-2 26,24 4-8-30,24 4-15 0,28 0-20 0,17 0-1 31,4 12-6-30,3 16-21-1,-7-3-23 0,-19-4-4 33,-6-2 0-33,-29-5 0 1,-21-6 0 0,-31-3 0 0,-23-5 0 6,-34 0 0 27,-20 0 0-32,-19 0 0-2,-4 0 0 1,-55 0 0-1,-68 0 0 31,-59 0 0-31,-49 0 0 0,-37-13 0 0,-24-30 0 31,-8-4 0-30,5 10 0 0,27 18 0-1,49 19 0 30,56 0 0-29,50 0 0-1,45 0 0 0,36 7 0 3,19 1 0 31,13-4 0-34,24 4 0 0,80-1 0 0,60 3 0 5,65 2 0 31,44-1 0-34,28-11 0-2,-5 0 0 0,-17 0 0 1,-49-11 0 2,-38-2 0 32,-44-3 0-35,-40 8 0 0,-40 4 0 0,-33-1 0 4,-29 5 0 27,-33 0 0-31,-114 0 0 0,-83 0 0 0,-82 0 0 33,-35 0 0-30,-4 7 0-3,24 7 0 0,37 3 0 0,66-4 0 31,65 1 0-31,65 0 0 0,59-11 0 0,41-3 0 32,103-3 0-27,73-36 0-4,70-4 0-1,28 7 0 0,-15 12 0 35,-47 8 0-34,-59 6 0-1,-62 5 0 1,-42 0 0-1,-31-2 0 31,-20 3 0-30,-10-2 0-1,-39 1 0 0,-47 1 0 34,-42 4 0-33,-33 0 0-1,-12 7 0 1,-1 32-46-1,108-16-289 32,17 2 5-31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19:2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54">
    <iact:property name="dataType"/>
    <iact:actionData xml:id="d0">
      <inkml:trace xmlns:inkml="http://www.w3.org/2003/InkML" xml:id="stk0" contextRef="#ctx0" brushRef="#br0">24144 11523 343 0,'0'0'624'2,"0"0"-483"3,0 0-23 34,0 0-24-39,0 0-18 0,0 0-6 0,14 30-7 1,-14-8 16 1,0-3-7 40,0 0-28-42,0 3-8 0,0 0 0 0,0 3-16 1,0-2 8 44,0-2-7-45,0-6-5 0,0-3 1 0,0-8-1 0,0-3-6 0,0-1-4 43,0 0 7-43,0 0 10 0,0 0-7 0,0 2-1 0,0 2-1 1,2-1-9 43,5 0 1-44,3-3 1 0,-5 2-1 0,-1-2-3 0,9 0 3 0,3 0-3 43,3 0-3-43,1 0 0 0,3 0 0 0,1 0 0 0,4 0 0 0,-1 0 0 47,7 0 0-47,-6 0 0 0,10 0 0 0,-1 0 0 0,2 0 0 1,-1 0 0 42,2 0 0-43,-2-5 0 1,-2 2 0-1,-2-1 0 0,-6 2 0 0,5 2 0 48,-1-1 0-47,1 1 0-1,2-6 0 0,2 2 0 0,-1 4 0 0,4-2 0 4,2 2 0 49,-2 0 0-52,2 0 0-1,-3 0 0 0,1 0 0 0,-3 0 0 0,-2 0 0 0,3 0 0 3,-7 0 0 30,4 0 0-33,2 0 0 0,-3 0 0 0,5 0 0 34,-2 0 0-33,1 0 0-1,1 0 0 0,4 0 0 0,1 0 0 35,-6 0 0-34,3 0 0 0,-5 0 0 0,1 0 0 0,-2 0 0 32,-1 0 0-32,0 0 0-1,0 0 0 0,1 0 0 41,2 0 0-41,-1 0 0 0,11 0 0 1,-2 0 0-1,4 0 0 0,-4 0 0 44,-2 0 0-42,-4 0 0-2,-5 0 0 0,3 0 0 0,-2 0 0 0,2 0 0 45,-1 0 0-45,1 0 0 0,5 0 0 0,-2 0 0 0,6 0 0 0,-5 0 0 4,6 0 0 43,2 0 0-47,-4 0 0 1,0 0 0-1,2 0 0 0,-2 0 0 0,-3 0 0 47,-2 0 0-43,2 0 0-4,-4 0 0 0,2 0 0 1,5 0 0-1,-7 0 0 0,9-5 0 43,-5-1 0-43,3 3 0 0,4-2 0 0,-1-1 0 0,-1 0 0 0,-5-3 0 45,1 5 0-45,-4-2 0 1,3 1 0-1,-2 3 0 0,-1-4 0 0,-2 2 0 46,-3 4 0-46,1 0 0 0,3 0 0 0,-7 0 0 0,9 0 0 0,-2 0 0 45,1 0 0-43,1 0 0-2,4 0 0 1,-2 0 0-1,0 0 0 0,0 0 0 50,-2 0 0-49,-1 0 0-1,-6 0 0 0,5 0 0 0,-6 0 0 1,2 0 0-1,3 0 0 5,2 0 0 42,-2 0 0-47,0 0 0 0,-1 0 0 1,1 0 0-1,-4 0 0 0,2 0 0 2,0 0 0 45,-1 0 0-47,-2 0 0 0,-1 0 0 0,2 0 0 1,1 0 0-1,-3 0 0 44,1 0 0-44,-1 0 0 0,0-2 0 0,3 0 0 0,1-1 0 0,2 0 0 46,0-3 0-45,-3 1 0-1,-2 3 0 0,-2-2 0 0,-4 2 0 0,3 0 0 45,-7 2 0-45,2 0 0 0,-1 0 0 0,6 0 0 0,1 0 0 0,-2 0 0 4,-1 0 0 44,0 0 0-48,1 0 0 0,-1 0 0 0,1 0 0 0,2 0 0 1,1-5 0 3,5-2 0 42,1 2 0-46,1 0 0 0,6-4 0 1,-6 4 0-1,3 3 0 0,-9-5 0 44,2 4 0-44,0 1 0 0,-5-1 0 1,5 3 0-1,-4-2 0 0,4-1 0 38,-6 0 0-38,2 3 0 0,3-6 0 0,-1 6 0 0,-3 0 0 35,2 0 0-35,-3 0 0 0,5 0 0 0,-6 0 0 0,-6 0 0 37,1 0 0-36,-2-2 0-1,0 2 0 0,1 0 0 0,0 0 0 45,-1 0 0-44,5 0 0-1,-1 0 0 0,-4 0 0 0,7 0 0 0,-6 0 0 43,-1 0 0-42,-5 0 0-1,-1 0 0 0,3 0 0 0,-4 0 0 0,-3 0 0 45,2 0 0-44,-2 0 0-1,3 0 0 0,-7 0 0 0,1 0 0 0,-7 0 0 45,3 0 0-44,-3 0 0-1,0 0 0 0,2 0 0 0,-2 0 0 0,0 0 0 45,2 0 0-44,-2 0 0-1,0 0 0 0,0 0 0 0,0 0 0 0,4-15 0 44,4-8 0-44,0-10 0 0,0-7 0 0,-1-3 0 0,-4 6 0 0,0 2 0 44,-2 8 0-44,-1-2 0 0,6 10 0 0,-6 2 0 0,0 3 0 0,3 9 0 48,-3-3 0-45,0 0 0-3,0 0 0 0,0-9-150 0,0-14-90 1,0 19-114-1,0-2-332 46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21:0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98">
    <iact:property name="dataType"/>
    <iact:actionData xml:id="d0">
      <inkml:trace xmlns:inkml="http://www.w3.org/2003/InkML" xml:id="stk0" contextRef="#ctx0" brushRef="#br0">16031 5945 802 0,'0'0'276'6,"0"0"-191"0,0 0 63-2,0 0-51 3,0 0-37 1,164-27 14 0,-79 11 6-2,25-3 2 3,31 0 2-2,36 2-26 1,25 7 1-2,14 1-15 3,2-3-12-2,1 2-13 4,-9-7-10-5,-9-2 0-1,-1 0 2 6,-14 0 0-4,-14 4-4 0,-13-5-7-1,-25 7 0 4,-32 1 0-3,-32 4 0-1,-23 1 0 3,-27 3 0-1,-13 1 0-2,-7 1 0 0,0 2 0 2,-21 0 0 1,-60 0 0-1,-47-3 0-3,-60 3 0 4,-30-7 0-1,-29 7 0-1,-7 0 0 1,2 0 0-1,12 0 0 3,18 0 0-3,21 17 0-2,31 0 0 3,27 5 0 0,30-3 0 1,34 2 0-4,28-4 0 4,27-5 0-2,24-7 0 2,3-5 0-5,69 0 0 6,53 0 0-3,54 0 0 1,37 0 0-3,31 0 0 4,8 0 0-1,-18 0 0 0,-24 0 0-1,-21 0 0 0,-23 0 0 4,-14 5 0-6,-11 9 0 1,-28 0 0 2,-33-6 0 2,-36-3 0-4,-35-3 0 0,-12 2 0 2,-55 2 0-1,-50-6 0 1,-42 0 0-1,-11 0 0 3,3 0 0-4,18-4 0 3,19-7 0-4,20-3 0 3,26 1-50 0,72 9-251 0,0-8-250-1</inkml:trace>
    </iact:actionData>
  </iact:action>
  <iact:action type="add" startTime="19149">
    <iact:property name="dataType"/>
    <iact:actionData xml:id="d1">
      <inkml:trace xmlns:inkml="http://www.w3.org/2003/InkML" xml:id="stk1" contextRef="#ctx0" brushRef="#br0">20023 3932 178 0,'0'0'540'4,"0"0"-393"6,0 0 12-8,0 0-46 6,0 0-45-2,0 0-9 3,0 0-14-4,39-52 10 3,-87 44 11 1,-12 2-27-2,-16 5-6 0,-3 1-8 0,-5 0-3 2,5 15 1-2,7 33 24 0,8 14-4 0,11 18 3 3,14 6-15 2,11 5-6-9,14-1 5 3,14 0-4 3,0-2-8-1,18-3 2-3,33-11-3 5,23-8 0-4,14-15-3 4,19-18-5-4,7-24 0 3,-5-9-4-3,-12-19-4 1,-12-39-1 1,-22-18 1-2,-12-23-1 3,-20-9-2-2,-15 2 1 1,-16 5-3-3,0 13 1 5,-34 6-2-2,-30 6-53 0,-22 7-78-1,-18 7-66 2,57 51-123-3,-1 5-429 0</inkml:trace>
    </iact:actionData>
  </iact:action>
  <iact:action type="add" startTime="24106">
    <iact:property name="dataType"/>
    <iact:actionData xml:id="d2">
      <inkml:trace xmlns:inkml="http://www.w3.org/2003/InkML" xml:id="stk2" contextRef="#ctx0" brushRef="#br0">14483 13843 628 0,'0'0'122'4,"0"0"10"3,-177-27 38 3,41 27-74-5,-28 4-16 0,-22 49 0 4,-6 17-3-2,7 28-2 1,15 18-17-1,19 23-16 1,27 26-3 0,32 18-10 6,34 14-1-12,31 8 6 5,27 3 13 0,59-11-4 3,70-16 1-5,60-31-12 5,53-38 1-4,28-51-1 3,3-56-23-4,-19-29-5 3,-35-91 0 0,-43-67 1 1,-45-46-4-2,-52-44-1-1,-52-26-2 4,-27 0-4-4,-58 13 5 0,-56 33-4 2,-27 31-4 1,-25 33-83-3,-6 41-127 0,102 141-74 4,13 6-463-3</inkml:trace>
    </iact:actionData>
  </iact:action>
  <iact:action type="add" startTime="25273">
    <iact:property name="dataType"/>
    <iact:actionData xml:id="d3">
      <inkml:trace xmlns:inkml="http://www.w3.org/2003/InkML" xml:id="stk3" contextRef="#ctx0" brushRef="#br0">30115 13906 484 0,'0'0'143'4,"0"0"-39"4,0 0 29-2,0 0-27 1,-158-115-4 1,43 104-25 0,-26 8-19-3,-29 3-15 3,-26 0 21 0,-10 33 2 3,-3 35-26-8,7 33-1 6,15 36 5 2,26 31-19-4,31 25 3-2,47 24 0 4,42 12 4-2,41 6-6 2,62-5 26-4,80-19-4 4,63-25-2-3,50-28 13 3,33-40-26-3,1-48-20 2,-21-55-7 1,-39-30-6-3,-45-81-2-1,-34-50-1 4,-39-52 0-1,-43-44 2 0,-47-46 0-1,-21-10-1 1,-58 15-3 0,-52 25-5 0,-27 28-115-2,-32 24-59 3,80 167-109-1,2 10-515 1</inkml:trace>
    </iact:actionData>
  </iact:action>
  <iact:action type="add" startTime="34849">
    <iact:property name="dataType"/>
    <iact:actionData xml:id="d4">
      <inkml:trace xmlns:inkml="http://www.w3.org/2003/InkML" xml:id="stk4" contextRef="#ctx0" brushRef="#br0">17555 14726 317 0,'0'0'262'2,"0"0"-222"5,-208-41 90 0,19 50 9 1,-55 59-46-2,-52 40-18 2,-24 43-15 0,4 41-9 3,37 39 5-6,53 12-3 2,60 6-1 2,56-4 11-2,62 2-3 1,48 10-2-2,93 10 0 3,130-3 2-1,108-26 2-2,99-43-28 2,62-82-5 0,16-91-6 0,-42-61-7-2,-70-110-6 4,-94-67 11-3,-89-50-17 2,-89-35-1-5,-79-32 0 5,-45-23-2-2,-111-7 1 1,-84 13-2-1,-67 16-4 1,-46 48-13 0,-46 58-96-1,200 208-111 1,18 20-241-2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24:59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16">
    <iact:property name="dataType"/>
    <iact:actionData xml:id="d0">
      <inkml:trace xmlns:inkml="http://www.w3.org/2003/InkML" xml:id="stk0" contextRef="#ctx0" brushRef="#br0">10744 12111 611 0,'0'0'327'9,"0"0"-150"-5,0 0-9 2,0 0-14 0,0 0-63 2,0 0-6-2,0 0 4 3,29-37-14-1,-22-18 11 0,-5-14-31-2,2-17-14 2,-1-8-7 0,0-17 0 0,4-14-14 0,1-22-20-1,2-23 0 11,-2-22 0-18,-2-10 0 9,1-9 0-3,-7 4 0 0,0 4 0 2,0 12 0 5,0 16 0-11,0 16 0 6,0 17 0 1,0 18 0-5,-7 26 0 6,7 30 0-1,0 22 0-4,0 23 0 3,0 15 0-1,0 6 0 3,0 2 0-4,-3 0 0-1,0 0 0 3,-5 0 0 0,-5 29 0 2,-5 12 0 1,-2 9 0-8,3 5 0 6,-5 8 0-4,-1 4 0 3,2-2 0 1,0-3 0-5,2-13 0 4,5-11 0 2,7-16 0-6,2-11 0 5,3-6 0 0,2-5 0-2,0 0 0 0,0 0 0-1,0-22 0 5,26-18 0-6,3-13 0 2,-2-4 0 2,3-4 0 3,2-1 0-10,-5 7 0 6,0 11 0 1,1 11 0 2,-10 12 0-9,-2 13 0 4,-2 8 0 4,0 0 0-4,9 27 0 1,-4 25 0 0,8 11 0 2,-3-1 0 1,-3-4 0 1,-2-7 0-9,-4-6 0 6,-6-9 0-1,-1-3 0 1,-1-4 0 0,-1-2 0 1,-1-4 0-3,-5-3 0 0,0-5-24 1,0-4-135 2,0-3-82-3,0-8-145 2,0 0-770-1</inkml:trace>
    </iact:actionData>
  </iact:action>
  <iact:action type="add" startTime="6440">
    <iact:property name="dataType"/>
    <iact:actionData xml:id="d1">
      <inkml:trace xmlns:inkml="http://www.w3.org/2003/InkML" xml:id="stk1" contextRef="#ctx0" brushRef="#br0">9581 9870 636 0,'0'0'242'6,"0"0"-62"0,0 0-35 1,0 0-26-1,0 0-10 2,0 0-41 0,0 0-11 0,-33-13 33-2,-27 10-19 3,-7 3-18-1,-2 0-17 0,1 0-16-2,3 0-8 6,10 0-11-6,14 0 1 1,10 6-1 0,8-1-1 1,14-1-8 1,9-4-40-4,0 0-49 1,0 0-56 2,14 0-82 1,1 0-82-1,1 0-362 0</inkml:trace>
    </iact:actionData>
  </iact:action>
  <iact:action type="add" startTime="6731">
    <iact:property name="dataType"/>
    <iact:actionData xml:id="d2">
      <inkml:trace xmlns:inkml="http://www.w3.org/2003/InkML" xml:id="stk2" contextRef="#ctx0" brushRef="#br0">9281 9695 828 0,'0'0'194'2,"0"0"-47"0,0 0-39 6,0 0-4 1,16 162-30-1,-16-104-25-1,2-5 6 1,4-9-1 1,4-8-18-1,-2-5-20 1,-2-10-11-2,1-7-5 0,-1-2-11-1,-6-7-57 1,1-3-57 2,3 2-87-2,-4-4-79 1,0 0-334-1</inkml:trace>
    </iact:actionData>
  </iact:action>
  <iact:action type="add" startTime="7049">
    <iact:property name="dataType"/>
    <iact:actionData xml:id="d3">
      <inkml:trace xmlns:inkml="http://www.w3.org/2003/InkML" xml:id="stk3" contextRef="#ctx0" brushRef="#br0">9667 9631 27 0,'0'0'821'3,"0"0"-668"5,0 0-2-1,0 0-18-1,0 0-17 4,0 0-35-4,134-6 2 0,-94 3 8 3,2 3-24-1,3-6-18 0,-2 1-8 0,-7-1-3-1,-3 2-21 0,-11 1-5 2,-6 0 7 1,-13 3 0-7,-2 0-6 7,-1 0-1-4,0 8-8 4,-1 30-2-4,-33 15-1 1,-8 0 0 1,-5 3-1-1,2-5 0 5,3 1 2-7,5-9-2 1,10-7 0 5,9-9 0-7,9-10 1 4,2-9 0 2,7-4 15-4,0-4 11-1,0 0 10 3,21 0-25 0,29 0-12 1,8 0 0-1,5 0 0 0,-5-8 0-1,-3-1 0 0,-10-3 0 0,-11 8 0 1,-14-5 0 5,-10 7 0-11,-6 2 0 4,-4 0 0 3,0 0 0-1,0 0-3-3,0 0-174 4,-10 0-138-2,-3 15-134 1</inkml:trace>
    </iact:actionData>
  </iact:action>
  <iact:action type="add" startTime="8279">
    <iact:property name="dataType"/>
    <iact:actionData xml:id="d4">
      <inkml:trace xmlns:inkml="http://www.w3.org/2003/InkML" xml:id="stk4" contextRef="#ctx0" brushRef="#br0">24625 8976 766 0,'0'0'244'3,"0"0"-48"4,0 0-39 2,0 0-58-3,0 0-56 0,0 0 25 2,20-142 9 0,-20 27-28 0,0-29-4-1,0-29 0 0,0-23-13 4,0-19-4-5,3 0-6 2,-3 4-2 8,0 8-4-16,0 13-8 10,0 5 1-6,0 17-5 4,0 20-1 0,0 27-1 4,0 37-1-10,0 29-1 7,0 27 1-1,0 20 0-1,-3 8-1-2,-10 2 2 2,-5 42 1 2,-9 25-1 0,-1 10-1 0,-5 6-1-6,5-5 0 8,1-11 0-5,6-16 0 4,9-20 0-7,6-14 0 9,6-16 1-7,0-3-1 2,0 0 0 0,8-46-2 1,29-26 2 1,1-16 2-3,2 1-1 0,0 3-1 3,-6 17-1-1,-7 21 1-2,-3 19 0 2,-4 21 0 3,0 6 18-6,-1 4 31 2,4 39-25 1,2 18-13-1,4 12-11 1,-5 7 0 2,-1 1 0-5,-3-6 0 1,0-10 0 3,-7-17-22-1,-8-14-51-1,-2-15-47 2,-3-12-50 4,0-7-73-11,0 0-156 3</inkml:trace>
    </iact:actionData>
  </iact:action>
  <iact:action type="add" startTime="9124">
    <iact:property name="dataType"/>
    <iact:actionData xml:id="d5">
      <inkml:trace xmlns:inkml="http://www.w3.org/2003/InkML" xml:id="stk5" contextRef="#ctx0" brushRef="#br0">23258 6438 735 0,'0'0'189'4,"0"0"-59"4,0 0 11 1,0 0-4-5,0 0-13 4,0 0-43 1,0 0-8-1,-165 0-14-2,130 2-22 2,4 1-20 0,4 0-11 0,2 3-4-1,11-1-2 2,-2 0-6-3,9-5-52 4,7 0-70-3,0 0-86-2,0 0-88 6,0 0-715-6</inkml:trace>
    </iact:actionData>
  </iact:action>
  <iact:action type="add" startTime="9368">
    <iact:property name="dataType"/>
    <iact:actionData xml:id="d6">
      <inkml:trace xmlns:inkml="http://www.w3.org/2003/InkML" xml:id="stk6" contextRef="#ctx0" brushRef="#br0">23082 6269 896 0,'0'0'199'2,"0"0"-52"4,0 0-42 1,0 0-52-1,18 174-39 3,-18-125 9 0,0 1 15-1,0-10-11-2,0-7-16 1,5-4-11 2,6-12 0-1,0-13-6-2,-1-4-76 1,4 0-75 1,-10-4-74 1,-1-16-274-2</inkml:trace>
    </iact:actionData>
  </iact:action>
  <iact:action type="add" startTime="9694">
    <iact:property name="dataType"/>
    <iact:actionData xml:id="d7">
      <inkml:trace xmlns:inkml="http://www.w3.org/2003/InkML" xml:id="stk7" contextRef="#ctx0" brushRef="#br0">23562 6342 768 0,'0'0'185'5,"0"0"-22"5,0 0-20-6,0 0-42 2,0 0-16 2,162-46-11 2,-124 32-15-3,0 3-3-1,-3 2-3 3,-1 2-6-2,-6 4-8 2,-12-1-15-4,-3 4-6 3,-6 0-4 0,-7 0-5 0,0 0-4 1,0 26-5-4,0 20 0 4,-24 11-2-2,-10 4 2 0,-10 3-2 11,2-8 1-17,1 4-1 5,0-7 2 0,8-4 0 1,7-9 0 3,7-7 1 5,9-11-1-13,8-13 2 4,2-1 0-1,0-8 3 4,0 0 25-1,0 2 17 1,31-2-23-3,8 3-5 1,6-3 11-1,-1 0-6 1,1 0 0 4,-10 0-21-4,-1 0-3-1,-13 0 0 3,-8 0 0-3,-11 0 0 2,-2 0-20 0,0 0-81 0,0 0-74-1,-8 0-71-1,-4 0-81 0,-1 0-501 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24:59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6">
    <iact:property name="dataType"/>
    <iact:actionData xml:id="d0">
      <inkml:trace xmlns:inkml="http://www.w3.org/2003/InkML" xml:id="stk0" contextRef="#ctx0" brushRef="#br0">11346 13042 544 0,'0'0'186'4,"0"0"-14"2,0 0-21 1,0 0-39 1,0 0-10-2,0 0 9 2,130 46-11 0,-47-43-2 1,25-3-8-3,29 0-33 4,28 0 3-4,26-6-17 2,17-13-9 0,11 0-7-1,1-3-21 3,3-2 5 10,3-2 9-17,-4 5-6-3,6 2-2 10,-13 6 4-5,-17 1 4 7,-22 10-10-10,-28 2 0 9,-31 0 4-7,-26 0 0 2,-36 0-1 2,-29 2-13 2,-21 4 0-5,-5-4 0 3,0 12 0-2,-47 5 0 5,-47 8 0-6,-53 1 0 4,-44-13 0-1,-48-15 0 5,-32 0 0-10,-14-3 0 7,16-34 0-7,32 2 0 4,26 7 0 2,24 6 0 3,25 9 0-10,25 4 0 4,37 7 0 3,39 0 0-2,30 2 0 0,25-4 0 0,6 1 0 4,16-5 0-8,69 3 0 6,58-2 0-2,49 3 0 9,27 4 0-14,28-3 0 6,14 3 0-2,5 0 0 1,6 0 0 3,-16 0 0-6,-35 0 0 4,-29 0 0 1,-44 0 0-2,-41 0 0-1,-38 0 0 2,-35 0 0 0,-24 0 0 0,-10 0 0-1,0 0 0-1,-39 5 0 5,-40 9 0-4,-31 3 0-1,-13-2 0 0,-7 0 0 3,-4-7 0 1,-6 4 0-6,-5-2 0 5,4 7 0-3,4 0-98 3,108-8-182-3,8 3-203 2</inkml:trace>
    </iact:actionData>
  </iact:action>
  <iact:action type="add" startTime="2778">
    <iact:property name="dataType"/>
    <iact:actionData xml:id="d1">
      <inkml:trace xmlns:inkml="http://www.w3.org/2003/InkML" xml:id="stk1" contextRef="#ctx0" brushRef="#br0">14893 13353 717 0,'0'0'295'3,"0"0"-157"5,0 0-17-3,0 0-33 2,0 0-18-1,0 0 8 2,0 0 20 0,161-25 5 1,-107-16-23-4,5-7-13 4,4-15-17 0,11-20-5-2,2-15-5 0,8-18-4 1,2-14-15 0,-1-7-21-1,1-2 0 12,-4-2 0-19,-3-1 0 7,-4 0 0-1,2 0 0 3,-11 3 0-2,-1-2 0 1,-8 1 0-3,-6-2 0 1,-8 7 0 3,0 3 0 2,-3 15 0-7,-7 26 0 4,-2 19 0 2,-7 26 0-5,-7 17 0 3,-4 8 0 2,-4 2 0-7,-6 7 0 5,-3 7 0 1,0-2 0-4,0 7 0 5,0 0 0-4,0 0 0 3,0 0 0-2,-29 0 0 2,-18 14 0-3,-4 17 0 2,-4 1 0 0,-7 13 0-2,6 3 0 1,-2 10 0 2,6-1 0-1,9-11 0 0,12-10 0-1,15-14 0 2,8-13 0-5,8-9 0 3,0 0 0 2,0 0 0-1,0 0 0-3,24-4 0 3,10-23 0 0,6-2 0 1,9-12 0-2,5-7 0 0,8 0 0 3,4-4 0 1,-2 5 0-9,-7 9 0 5,-11 7 0 5,-17 14 0-8,-12 8 0 9,-14 9 0-11,-3 0 0 7,0 0 0-3,0 36 0 2,0 31 0 2,0 24 0-6,0 5 0 5,3-4 0-3,0-2 0 2,-3-8 0 2,0-7 0-3,0-17 0-1,0-5 0 3,-9-6-9-4,-23-3-147 3,15-37-88 2,0 7-127-5</inkml:trace>
    </iact:actionData>
  </iact:action>
  <iact:action type="add" startTime="4145">
    <iact:property name="dataType"/>
    <iact:actionData xml:id="d2">
      <inkml:trace xmlns:inkml="http://www.w3.org/2003/InkML" xml:id="stk2" contextRef="#ctx0" brushRef="#br0">11493 18689 505 0,'0'0'242'3,"0"0"-136"5,0 0 25-1,0 0-49 1,165-10 1-2,-88-4 33 3,26-6 14 0,28 4-10-2,23 3-22-2,22 2-11 3,16-1-11 1,7 10-14-1,0-3-20 0,3 5-5 10,5 0-2-18,-1 0-16 7,4 0 7-1,-8 5-8 3,-10 9-1-2,-15 5-2 0,-26-2-15 1,-18 2 0-1,-27-9 0 1,-25-4 0 7,-23-3 0-13,-27-3 0 11,-15 0 0-11,-15 0 0 5,-1 0 0-4,0 0 0 6,-51 0 0-1,-50 0 0-1,-43-9 0 0,-48-20 0 2,-42-19 0-2,-24 5 0 1,-21 0 0 1,6 13 0-2,28 4 0-1,29 16 0 2,30-1 0 0,31 8 0 0,28 3 0-2,20 0 0 3,25 5 0-1,30 14 0-2,28-12 0 3,21-4 0-2,3-3 0-2,34 2 0 4,50 0 0-1,45 4 0 0,37-6 0-2,53 0 0 1,42 0 0 1,25 0 0-1,5 0 0 3,-28 0 0-5,-41 0 0 2,-46 6 0 2,-39-1 0-4,-34-3 0 5,-30-2 0 5,-30 0 0-13,-28 0 0 5,-15 0 0-2,0-13-55 2,-35-4-283 3,-5 4-44-3</inkml:trace>
    </iact:actionData>
  </iact:action>
  <iact:action type="add" startTime="5251">
    <iact:property name="dataType"/>
    <iact:actionData xml:id="d3">
      <inkml:trace xmlns:inkml="http://www.w3.org/2003/InkML" xml:id="stk3" contextRef="#ctx0" brushRef="#br0">14271 15326 795 0,'0'0'229'4,"0"0"-67"5,0 0-14-4,0 0-40 1,0 0-49 2,0 0 3 1,121-4 8-1,-73 13 2-1,3 5-12 1,11 6-11 3,9-4-7-5,1 2-10-1,4 4-7 2,6 6 5 4,-3 1-6-5,7 4 2 2,-5 5-7 11,1 6 0-19,4 8-3 6,-4 6-16-1,3 0 0 6,-6 2 0-8,0-9 0 6,-3 1 0-2,0 3 0 1,-3 1 0 2,-4 3 0-5,5 4 0 3,-1 10 0 1,3 10 0-4,-4-1 0 2,-1 3 0 3,2-2 0-5,-9-4 0 3,-7-6 0 8,-13-4 0-14,-6-9 0 9,-14-11 0-9,-11-14 0 9,-7-3 0-9,-6 4 0 9,0-5 0-6,0 5 0 3,0 7 0 2,0-5 0-6,0 3 0 6,0-10 0 5,0-7 0-10,0-7 0-5,0-5 0 8,0-2 0 2,0-3 0-2,0 3 0-4,0-6 0 5,0-4 0-3,0 0 0 1,0 0 0 1,0 0 0-1,0 0 0 3,-13 0 0-5,-15 0 0 7,-13-35 0-9,-20-13 0 6,-14-8 0-1,-8-13 0-2,-13-1 0 5,0-2 0-3,5 7 0-3,16 10 0 3,17 14 0 1,23 13 0-4,22 18 0 4,12 4 0-4,1 2 0 4,0 4 0-2,0 0 0 0,1 0 0 1,37 17 0-1,17 26 0 2,14 8 0-5,13 6 0 6,7 11 0-3,0-5 0 6,-6 3 0-10,-8-11 0 5,-15-12 0-1,-10-7 0 0,-21-19 0 7,-9-9 0-12,-13-4 0 12,-3-4 0-12,-4 0 0 5,2 0 0-3,-2 0 0 4,0 0 0 0,7 0 0 0,6-12 0 0,-2-41 0 0,4-20 0 0,-2-23 0-2,-4-11 0 2,-8 0 0 0,-1 15 0 6,0 6 0-12,0 30 0 5,0 20 0 0,0 17 0 0,0 10 0 1,0 6 0 0,0-2 0-1,0 5-270 0,0 0-213-1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49:33.2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201">
    <iact:property name="dataType"/>
    <iact:actionData xml:id="d0">
      <inkml:trace xmlns:inkml="http://www.w3.org/2003/InkML" xml:id="stk0" contextRef="#ctx0" brushRef="#br0">615 13903 403 0,'0'0'397'8,"0"0"-244"-6,0 0-30 6,170 38-22 1,-103-24-12-2,12 3-34 2,20-4-7-2,22 3 0 0,19 1 1 1,24 2-7 2,17 0 0-5,18 2-18 3,4-1-12 0,1-1 1 14,-10-2-4-18,-5 0-3-4,-17-7 4 8,-15-7 2-4,-27-3-6 3,-29 0 2 4,-32 0 1-4,-19-11 1 0,-24 3 5-2,-11 2-2 5,-11 6-6-4,-4 0-4 4,-17 0-3-4,-58 0 0 4,-49 0 2-6,-62 0 2 5,-46 0 2-3,-43 0 0 1,-32-7 1 4,-6-4 8-7,4 2-3 3,35 2-7 2,40 7 2 4,42 0-4-10,46 0-1 5,23 0 1-1,24 10 0 1,30-3-3 1,21-1 0-6,27-2-1 5,18-4 1 0,3 0 0 1,4 0 0-4,63 0 5 6,43 0 18-6,51-10-14 4,29 3-7-2,34 4-1 6,15 3 0-10,2 0-1 4,1 0 6 0,-6 10 0 1,-13 4 2 6,-16-14 3-8,-9 0-5-5,-28 0-2 6,-23-15-2 2,-24-8-2-4,-40 3 0 3,-28 11-1 3,-27 2 1-4,-15 4 0 0,-13 3 1-2,0 0 0 3,-6 0-1 0,-57 0-2 0,-40 31 2 1,-50 3 2-4,-20 3-2 2,-15 3-3 0,-2-6-52 0,15 1-62 0,126-20-105 1,16-3-199 0</inkml:trace>
    </iact:actionData>
  </iact:action>
  <iact:action type="add" startTime="11202">
    <iact:property name="dataType"/>
    <iact:actionData xml:id="d1">
      <inkml:trace xmlns:inkml="http://www.w3.org/2003/InkML" xml:id="stk1" contextRef="#ctx0" brushRef="#br0">11720 13021 821 0,'0'0'227'11,"155"48"-123"-8,-52-40 19 3,27-8-34 2,36 0-30 1,33-6-6-3,25-18-11 1,27-2-11 2,10 13 11 0,8 7-14-5,4 6-9 4,-18 0 13 5,-18 0-18-8,-21 6-5 0,-37 5 3 3,-30-2-1 0,-36-6 1-1,-42-3-2 1,-30 0-1 0,-23 0 1-2,-18 0-1 3,0 0-9-1,-88 0-1 1,-67-12 1-2,-73-20 3 5,-54-6-3-3,-44-7 0-6,-17 0 1 8,-7 2 7-9,19 8 0 13,32 13 0-12,35 20-4 5,48 2-2-3,43 2-2 2,39 26-2 4,49-3 2-7,33-9 0 8,25-5 0-2,27-7 2-9,24 0 0 10,86-1 5 0,79-3 0-8,75 0-5 6,52 0-2-4,28-22 0 3,-12 6-6-4,-35 12 6 3,-51 4 0 4,-55 8 3-5,-45 26-3 2,-39-10-3-2,-44-5-47 1,-27-8-61 3,-36-11-85-1,-31 0-121 9</inkml:trace>
    </iact:actionData>
  </iact:action>
  <iact:action type="add" startTime="12499">
    <iact:property name="dataType"/>
    <iact:actionData xml:id="d2">
      <inkml:trace xmlns:inkml="http://www.w3.org/2003/InkML" xml:id="stk2" contextRef="#ctx0" brushRef="#br0">12391 18530 104 0,'0'0'537'9,"0"0"-365"-4,165 20-15 0,-101-9-46 3,17-6-32 0,22-2-18-3,37-3-13 4,31 0-3-2,36 0-5 2,21-19-3-3,7-1-4 2,-21 16-6 3,-18-4 6-4,-32 8 4 1,-28 0-14 0,-23 0-2-3,-31 8 1 5,-30-4-5-4,-22 3-11 0,-17-4 1 3,-13-3-5-3,-22 0-2 2,-75 0 0 0,-58 0-2 0,-74 0 2 1,-47-14-1-4,-43-17 1 5,-19-1 8-4,15-4 3 4,21 7 0-2,34 3-7-3,37 4 1 2,36 15-5 4,45 7-2-5,47 0 0 1,36 0 2-1,32 5 0 3,27 2 3-3,8 5-3 3,68-4 5-3,56 3-3 4,65-5 1-5,45 0 1 4,44-6-4-3,31 0 0 2,0 0-1-1,-9 0 2 6,-26 0 0-10,-38 5 7 4,-39 3 9-1,-23 3-3 3,-35-11-8-4,-26 5-2 4,-34-5-2-3,-37 0-2 1,-23 0-5 1,-19 0-28-1,-19 0-97 0,-50-19-83 1,11 9-2 0,3 4-549 0</inkml:trace>
    </iact:actionData>
  </iact:action>
  <iact:action type="add" startTime="16166">
    <iact:property name="dataType"/>
    <iact:actionData xml:id="d3">
      <inkml:trace xmlns:inkml="http://www.w3.org/2003/InkML" xml:id="stk3" contextRef="#ctx0" brushRef="#br0">13150 9471 562 0,'0'0'111'8,"0"0"-106"0,0 0 61-4,0 0 65 6,-263-19-73-6,115 23-21 4,-31 23-10 0,-20 14 8-1,-29 11-8 0,-9 21-3 0,-3 20-4 1,7 18-5 2,25 21-3-1,31 26 8-4,35 13 1 6,35 15-2-6,33 15 10 2,31 8-7 0,33 11-2 2,10 9 4-1,39 6-2-1,59-5-3 2,48-11-2 6,66-12-10-10,67-17 4-4,71-29 5 10,41-38 4-7,30-43-12 4,5-48 1 2,-18-32-7-6,-29-32-2 6,-40-75 3 4,-49-50 1-12,-47-52-2 4,-44-52 0 1,-51-42-2 1,-54-36-3-3,-57-23 2 6,-37-3 0-6,-61 16 0 5,-91 40 1-5,-64 44 0 5,-63 49-1-5,-58 36-2 4,-31 29-1-4,-13 23-31 2,244 128-95 3,24 0-211-1</inkml:trace>
    </iact:actionData>
  </iact:action>
  <iact:action type="remove" startTime="19001">
    <iact:property name="style" value="instant"/>
    <iact:actionData xml:id="d4" ref="#d3"/>
  </iact:action>
  <iact:action type="add" startTime="19011">
    <iact:property name="dataType" value="strokeEraser"/>
    <iact:actionData xml:id="d5">
      <inkml:trace xmlns:inkml="http://www.w3.org/2003/InkML" xml:id="stk4" contextRef="#ctx0" brushRef="#br1">21281 14244 376 0,'0'0'63'16,"0"0"-10"-12,0 0 8-4,0 0-13 7,0 0-23 2,0 0-19-4,0 0-6 3,-12 24-18 0,12-24-99-2,0 2-276 3</inkml:trace>
    </iact:actionData>
  </iact:action>
  <iact:action type="add" startTime="20825">
    <iact:property name="dataType"/>
    <iact:actionData xml:id="d6">
      <inkml:trace xmlns:inkml="http://www.w3.org/2003/InkML" xml:id="stk5" contextRef="#ctx0" brushRef="#br0">13340 9263 534 0,'0'0'158'7,"0"0"-128"0,0 0 17 0,0 0 85-1,0 0-81 0,-252-18 21 2,122 18-18 0,-24 18-13 0,-30 27-11-3,-27 14 6 5,-10 12-8-3,-2 17-13-1,10 11-3 8,13 11-3-5,12 12 5-3,23 12 1 0,28 18-3 2,32 14-6-2,23 9-2 2,16 13 3-1,22 21 1 3,13 4 2-6,17 11 8 4,14 5 1-2,0-2-9 7,14 3-4-9,53 8 10 3,39 3-5 3,52-6-3-6,50-7-2 7,44-18 2-4,55-30-1 1,28-23-2-4,19-38-1 4,31-30-4 5,-4-35-4-9,7-24 2 8,-12-30 2-9,-19 0 0 10,-44-51 2-11,-44-54-2 7,-34-56-1-4,-34-63 1 2,-27-69-2 0,-29-43 1 0,-39-7 1 4,-44 26 4-7,-45 38-4 5,-17 31 2 4,-43 6-2-9,-41-1 0 3,-32-19 0-3,-26-12 0 4,-36 0 0 0,-36 10 0 6,-28 26-1-12,-16 43-3 7,-10 50-68-3,7 53-22 1,182 92-64 1,0 32-300 3</inkml:trace>
    </iact:actionData>
  </iact:action>
  <iact:action type="add" startTime="28710">
    <iact:property name="dataType"/>
    <iact:actionData xml:id="d7">
      <inkml:trace xmlns:inkml="http://www.w3.org/2003/InkML" xml:id="stk6" contextRef="#ctx0" brushRef="#br0">27856 10033 627 0,'0'0'122'4,"0"0"20"0,0 0-41 4,0 0-39 0,0 0-23-2,0 0 7 2,0 0 10 0,0 0 6-2,192-31 0 2,-125 7-9 1,3-9-4-1,17-11-17 2,7-11-2-3,11-17-1 0,10-3-1 2,3-9-7-2,-2-10-4 3,-12-2-1-1,-5-2-6-1,-15 0 1-8,-7 9 1 10,-10 13-6-1,-10 7 0-3,-8 12 1 3,-9 4-7-5,-12 7 2 4,-14 13-2 4,-1 11 0-7,-11 12-1 5,-2 3 1-7,0 3 0 10,0-2 0-10,0 6 0 4,0 0 0 1,0 0 0 0,-9 0 2-1,-11 0-1 1,-6 10 0-1,-3 0-1 0,-11 4 1 3,-2 1-1-6,-7 9 0 5,-6 5 0 5,-9 9 0-12,-2 10 0 6,-5 5 0-2,8-3-1 2,5-1 0 2,9-9 1-7,9-6 0 14,8-6 0-15,16-15 0 2,4-6 1 3,12-3-1 3,0-4-1-3,2 0 1-1,42-14 0 1,20-22 0 3,15-4 2 0,18-6-2-6,16-4 2 7,1-6-1-8,2 0-1 5,-19 1-1 5,-22 8 1-11,-22 15-1 7,-22 15-1 3,-17 6 2-8,-4 8 5 0,-10 3 2 3,0 0 7 4,0 0-4-6,0 20-6 5,0 26 0-2,-21 17 0 1,-4 12 0-5,-8 5 4 3,2-1 6 3,-3-3-6-5,5-13-3 1,1-10-3 3,4-10-2 2,4-17-1-7,6-4 1 5,2-7-3-2,7-3-18 2,-2-1-40-1,7 1-47-5,0-12-81 5,0 0-124-1</inkml:trace>
    </iact:actionData>
  </iact:action>
  <iact:action type="add" startTime="29803">
    <iact:property name="dataType"/>
    <iact:actionData xml:id="d8">
      <inkml:trace xmlns:inkml="http://www.w3.org/2003/InkML" xml:id="stk7" contextRef="#ctx0" brushRef="#br0">29694 8301 528 0,'0'0'214'4,"0"0"-58"5,0 0-22-3,0 0-41 0,0 0-14 2,275 39-2-2,-115-37-8 3,38-2-9-2,37 0-5 1,26 0-10-2,12-24-16 2,11-4-4 6,-15 3 24-11,-19 8-15 3,-27 13-10 2,-41 4-2 0,-40 0-3 1,-38 0-2-3,-40 4 6 1,-30 3-11 2,-29-6-6-2,-5 6-4-1,-73 5-2 3,-61-2-1-1,-82-3 1-1,-69-7 4-1,-59 0 0 3,-34 0-3-1,10-17 0 0,46 1 2-2,54 13 1 3,63 3-2-2,55 0 0 1,53 0-2-2,45 15 0 1,40 8 1 2,19 8 1-1,92 5-2-2,65 1 0 1,70-2-3 4,52-17 0-5,26-12 3 3,-9-6 1-3,-28 0 3-1,-45 0-3 5,-54-9 4-5,-46-1-5 7,-48 1-3-8,-31 1 3 4,-30 0-2-3,-21 0-2 5,0-4-3-4,-76-3-64 4,-53 1 2-4,-44 9-80 1,75 5-60 1,4 0-108 1</inkml:trace>
    </iact:actionData>
  </iact:action>
  <iact:action type="add" startTime="37816">
    <iact:property name="dataType"/>
    <iact:actionData xml:id="d9">
      <inkml:trace xmlns:inkml="http://www.w3.org/2003/InkML" xml:id="stk8" contextRef="#ctx0" brushRef="#br0">33243 2660 502 0,'0'0'198'7,"0"0"-84"-2,0 0 13 3,0 0-17-2,0 0-33 2,-222-128-4 0,81 128-22-2,-22 10 15 4,-16 48-30-4,-12 21-4 3,1 28-10-4,-6 33-4 5,4 23 20-4,21 29-16 14,30 13-4-20,45 11 26 10,39 3-30-5,35 9 2 8,22 4 0-10,79-8 7 8,79-13 0-8,74-25 5 4,60-49 14-2,47-56-19 2,32-78-21 3,5-57 7 5,-25-124 8-10,-61-76-11-4,-82-53 2 6,-94-43-7 3,-84-23 7-3,-39 4-8-2,-107 20-1 2,-57 43-6 1,-48 62 1 1,-32 61-41-4,126 183-128 5,19 0-190-3</inkml:trace>
    </iact:actionData>
  </iact:action>
  <iact:action type="add" startTime="45149">
    <iact:property name="dataType"/>
    <iact:actionData xml:id="d10">
      <inkml:trace xmlns:inkml="http://www.w3.org/2003/InkML" xml:id="stk9" contextRef="#ctx0" brushRef="#br0">33031 16468 456 0,'0'0'128'4,"0"0"19"4,0 0-26-1,0 0-47-2,0 0-25 4,0 0-5-1,0 0-6 1,-186-87 20-4,37 87-12 3,-28 5-2 1,-15 45-14-2,-8 21-6-1,0 33-4 2,11 26-2 0,17 35 4 3,34 23 13 4,35 23 12-14,39 18-4 5,36-6-2 7,28-5-17-10,75-9 8 4,74-26-9 2,53-39-1-4,42-33 1 4,32-63-10-3,15-48-6 2,2-60-5 2,-26-73 0-6,-47-37-2 5,-62-39 0-2,-65-29 1 3,-55-16-1-7,-38-8-4 8,-65 7 2-3,-69 20 0-3,-39 19-1 1,-28 25 0 6,-14 24-20-8,7 30-106 4,134 132-121 2,11 5-356-5</inkml:trace>
    </iact:actionData>
  </iact:action>
  <iact:action type="add" startTime="52208">
    <iact:property name="dataType"/>
    <iact:actionData xml:id="d11">
      <inkml:trace xmlns:inkml="http://www.w3.org/2003/InkML" xml:id="stk10" contextRef="#ctx0" brushRef="#br0">12373 1918 584 0,'0'0'222'3,"0"0"-114"4,0 0 37 2,0 0-68-4,0 0-51 2,0 0-2 2,0 0 0-2,24 45 1 1,-20-47 3-3,2-31-6 3,-2-23 2 0,13-14-3 0,-5-15 1-1,10-17 1 2,-6-4-4 0,1 3-9-2,-2 9 2 7,-4 23-1-13,-1 25-5 7,-3 20 3 2,-4 18 3-5,-3 5 13 1,0 3 6 6,0 0 8-8,5 25 31 4,8 21-41 0,1 17-25 2,6-5 0-6,-3-9-2 4,1-13-1 7,0-12-1-12,3-12 3 8,5-10-3-7,3-2 0 2,8 0-1-1,-2-36-7 5,9-10 6-5,-7-8-1 12,-3 8 0-14,-12 9 3 7,-9 18 0-7,-6 13 2 6,-7 6 5-5,3 14 6 3,0 51 41 2,-2 33-45-3,7 21-5 1,-3 4-2 4,-1 0 2-8,-1-12-4 7,-3-15 2-1,3-16-2-2,-3-19-1 0,0-18-1 0,0-20-27-1,4-16-26 8,4-7-26-11,11 0-39 6,5-37-69-2,-12 9-38-1,-3-2-209 0</inkml:trace>
    </iact:actionData>
  </iact:action>
  <iact:action type="add" startTime="52844">
    <iact:property name="dataType"/>
    <iact:actionData xml:id="d12">
      <inkml:trace xmlns:inkml="http://www.w3.org/2003/InkML" xml:id="stk11" contextRef="#ctx0" brushRef="#br0">13538 1790 737 0,'0'0'70'3,"0"0"58"5,0 0-13-1,0 0-66-1,0 0-4 2,-179 55-12 0,139-28 0-2,6 6 3 2,16-1 2 1,7-1-6-2,6-2-11 2,5-2 6-1,0-8-8-2,36-9-4 2,12-5-12 0,-3-5-3-1,-2 0 0 0,-3-21-7 2,-5-12 2-4,-11 3 1 3,-8 3 1 15,-11 14 2-21,-2 7 1-1,-3 6 1 9,0 0 3-5,0 0 4 3,0 35 5 1,0 3-10-5,0 4 1 4,-3-8-2 2,1-1-2-5,2-4 1 6,0-6-2-8,0-4-24 7,0-2-45-2,2-14-23-4,5-3-122 4,2 0-223 2</inkml:trace>
    </iact:actionData>
  </iact:action>
  <iact:action type="add" startTime="53264">
    <iact:property name="dataType"/>
    <iact:actionData xml:id="d13">
      <inkml:trace xmlns:inkml="http://www.w3.org/2003/InkML" xml:id="stk12" contextRef="#ctx0" brushRef="#br0">13931 1870 594 0,'0'0'82'4,"0"0"82"6,0 0-29-6,0 0-56 3,0 0-22 0,0 0-12 1,-159 96-2 0,143-65-13-2,12-2-12 2,4-2-4 1,0-8 17-1,27-2-18-2,21-9-10 2,0-8-2 2,1 0-1-3,-4-20-3 0,-5-18 0 0,-11-4-1 1,-9-6 2 1,-6 4 1-2,-7 6 1-1,-1 14 0 2,-6 9 0 2,0 13 1-7,0 2-1 5,0 0 4 0,0 29 23-1,-17 27 10 0,-8 26 10 1,3 22-13 0,4 22-7 0,3 18-2 4,-4 2-12-9,7-7-5 7,-2-24-1-2,-2-20-4 0,0-23-3-4,1-22 0 4,1-24 0 2,-2-26-18-3,-3 0-58 1,2-40-74-1,1-37 19 1,9 26-64-4,7 3-291 4</inkml:trace>
    </iact:actionData>
  </iact:action>
  <iact:action type="add" startTime="53802">
    <iact:property name="dataType"/>
    <iact:actionData xml:id="d14">
      <inkml:trace xmlns:inkml="http://www.w3.org/2003/InkML" xml:id="stk13" contextRef="#ctx0" brushRef="#br0">14371 2314 763 0,'0'0'166'4,"0"0"-93"4,0 0 18 2,0 0-41-6,0 0-4 4,38-168-6 0,-33 115-17 0,0 3-5-1,8 4 2 1,-2 15-2 1,8 6-5-1,-4 8 1 1,-1 9-5-3,3 8 5 0,1 0 12 2,1 0 1-2,2 33-14 3,0 11-13-2,-3 2-1 6,1 4 0-12,-5 0-4 7,1-10-18 15,-2-1-33-21,-4-10-47-2,-9-29-72 11,0 0-193-4</inkml:trace>
    </iact:actionData>
  </iact:action>
  <iact:action type="add" startTime="54099">
    <iact:property name="dataType"/>
    <iact:actionData xml:id="d15">
      <inkml:trace xmlns:inkml="http://www.w3.org/2003/InkML" xml:id="stk14" contextRef="#ctx0" brushRef="#br0">14889 2070 721 0,'0'0'251'2,"0"0"-104"4,0 0-42 1,0 0-77-1,68 145-28 2,-68-121-1 0,0-11-84 0,0-13-179-1,0 0-598 1</inkml:trace>
    </iact:actionData>
  </iact:action>
  <iact:action type="add" startTime="54253">
    <iact:property name="dataType"/>
    <iact:actionData xml:id="d16">
      <inkml:trace xmlns:inkml="http://www.w3.org/2003/InkML" xml:id="stk15" contextRef="#ctx0" brushRef="#br0">14924 1690 790 0,'0'0'110'6,"0"0"-7"1,0 0-55-1,0 0-48 0,0 0-9 2,0 0-205 0,20-63-210-2</inkml:trace>
    </iact:actionData>
  </iact:action>
  <iact:action type="add" startTime="54455">
    <iact:property name="dataType"/>
    <iact:actionData xml:id="d17">
      <inkml:trace xmlns:inkml="http://www.w3.org/2003/InkML" xml:id="stk16" contextRef="#ctx0" brushRef="#br0">15289 1036 539 0,'0'0'229'5,"0"0"-111"3,0 0-27-3,0 0-37 4,15 218-8-3,-15-119-7 2,0 13 4 0,0 5 0-1,0 4 3 1,-5-5-9 0,4-7-13 0,1-17-6-1,-3-19-13 0,0-14-5 1,0-22-11 0,-1-18-43 0,1-9-52 0,3-10-104-1,0-10-295 1</inkml:trace>
    </iact:actionData>
  </iact:action>
  <iact:action type="add" startTime="54680">
    <iact:property name="dataType"/>
    <iact:actionData xml:id="d18">
      <inkml:trace xmlns:inkml="http://www.w3.org/2003/InkML" xml:id="stk17" contextRef="#ctx0" brushRef="#br0">15335 1891 659 0,'0'0'63'7,"0"0"172"-2,0 0-134 1,0 0-72 3,0 0-25-2,-192-29-4-1,155 22-1 2,10 3-85 0,24 4-140 1,3-3-163-3</inkml:trace>
    </iact:actionData>
  </iact:action>
  <iact:action type="add" startTime="54910">
    <iact:property name="dataType"/>
    <iact:actionData xml:id="d19">
      <inkml:trace xmlns:inkml="http://www.w3.org/2003/InkML" xml:id="stk18" contextRef="#ctx0" brushRef="#br0">15531 1941 470 0,'0'0'242'2,"0"0"-82"3,0 0-9 5,0 0-97-4,0 0 6 1,0 0-2 0,15 159-11 1,-16-116 2-2,1-5-7 5,0-1-20-3,0-8-7-2,5-10-1 5,26-8-11-7,2-11-3 2,6 0-7 4,4-32-7-2,-7-24 5-3,-3-6-2 3,-8 1 11 0,-4 13 3 2,-12 15-2-5,-2 18 0 4,-7 13 1 5,0 2 2-12,0 0-4 1,0 2 0 8,0 35 14-5,0 6-9 3,0 10-3-4,0-4-2 4,-3-3-1-2,-1-13-19 3,2-8-43-6,2-15-33 7,0-10-46-6,0 0-158 6,0-2-374-8</inkml:trace>
    </iact:actionData>
  </iact:action>
  <iact:action type="add" startTime="55419">
    <iact:property name="dataType"/>
    <iact:actionData xml:id="d20">
      <inkml:trace xmlns:inkml="http://www.w3.org/2003/InkML" xml:id="stk19" contextRef="#ctx0" brushRef="#br0">16153 1985 468 0,'0'0'180'1,"0"0"-106"5,0 0-5 2,0 0 2-1,0 0 13 1,0 0-23-1,-170 46-8 1,131-13-10 0,8 6-5 0,13-3-4-1,8-2-8 1,10-3-7-2,0-7 1 3,7-7-1-3,31-15-10 4,6-2-9-4,1 0-4 1,0-32 1 1,-6-21 3 3,-8-12 5-8,-7-14-4 22,-8-17-1-24,-11-11-2-1,-5-2 0 6,0 13-1 1,0 19 3 2,0 34 0-2,0 20-1 7,0 18 0-11,0 5-2 5,-5 0-2-3,-4 40 5 3,2 29 20 2,2 30 8-6,5 10-5 10,0 1-1-11,0-6-9 7,0-11-6-7,0-11-7 11,0-11 0-11,2-13-5 6,4-24-21-4,-2-11-31 3,2-20-30-2,5-3-53 1,-7 0-166 1,2-19-135 1</inkml:trace>
    </iact:actionData>
  </iact:action>
  <iact:action type="add" startTime="55860">
    <iact:property name="dataType"/>
    <iact:actionData xml:id="d21">
      <inkml:trace xmlns:inkml="http://www.w3.org/2003/InkML" xml:id="stk20" contextRef="#ctx0" brushRef="#br0">16387 2245 285 0,'0'0'230'3,"0"0"-58"-2,0 0-10 5,0 0-66 0,197-73-33 2,-153 33-15-2,1-9-33 2,-12-1 24 0,-9 10-16 2,-16 5-6-5,-8 7-11 3,0 6-6 2,0 5-4-1,-30 12-1-6,-12 5 2 8,-6 0 3-4,6 27 4-1,5 18 28 0,15 4 5 2,13 6 1 0,9 2 7 1,0 3 0 6,21 0-19-15,26-2-2 9,5-9-18-2,10-11-6 2,-4-12-6-1,-9-19-32-4,-9-7-54 4,-37 0-60 2,-3-7-226-6</inkml:trace>
    </iact:actionData>
  </iact:action>
  <iact:action type="add" startTime="58039">
    <iact:property name="dataType"/>
    <iact:actionData xml:id="d22">
      <inkml:trace xmlns:inkml="http://www.w3.org/2003/InkML" xml:id="stk21" contextRef="#ctx0" brushRef="#br0">15298 3238 426 0,'0'0'206'7,"0"0"7"-1,0 0-46 3,0 0-57-4,0 0-23 4,0 0-23-4,0 0-49 3,94 0 8 0,-64-19-12 3,1-11-4-5,3-9-1 0,-2-2-1 3,-5 2 3-2,0 5 1-2,-7 6-3 4,-8 13-4-1,-6 8 0 3,-3 5 2-8,-3 2 8 7,0 0 19-4,0 17 8 3,0 36 1-2,0 19-35 0,0 17-1 0,0 7-4 12,-3 6 1-19,-3-2 2 6,6-2-1 2,0-9 1 0,0-15 1-1,0-14 4-1,0-12 0 1,0-12-3 4,0-5 0-8,-4-9-4 8,-11-6-1-4,-8 1-1 5,-9-7 0-9,-1 0-1 8,-9-3 1-8,-5-5-2 7,9-2-1-7,2 0-5 6,0 0 2 1,10 0-1-4,6 0 7 3,7 0 0-4,7 0-1 4,6 0 2-3,0 0 0 0,0 0 7 4,0 0 26-1,3 0 24 3,40 0 26-12,27 0-48 8,20 3 21 2,15 0-7-3,3 1-20-1,0 6-1 11,-22-3-4-10,-19 3-15-6,-24-6-3 6,-17-1-4 5,-9 0-2-9,-11-3-6 9,-6 0-80-9,0 0-85 1,0 0-98 5,0 0-206-2</inkml:trace>
    </iact:actionData>
  </iact:action>
  <iact:action type="add" startTime="58769">
    <iact:property name="dataType"/>
    <iact:actionData xml:id="d23">
      <inkml:trace xmlns:inkml="http://www.w3.org/2003/InkML" xml:id="stk22" contextRef="#ctx0" brushRef="#br0">16350 3373 443 0,'0'0'457'4,"0"0"-305"2,0 0 1 1,0 0-53 2,0 0-31-2,0 0-11-1,131 0-8 2,-62-15 1 1,15-6-21-3,4-8 12 2,14-4-8 0,11-1-4 0,8-5-8-2,5 6-9 2,-15 7 9 3,-19 9-5-6,-19 7 8 9,-18 3-8-9,-4 2-4 3,-5-4-5 2,-5 3-5-7,-5 2 1 5,-10 0-3-2,-7 3-1 4,-4-3 2-5,-6 1-2 1,1 0 1 2,-2 3 1 6,-7 0-1-14,-1 0 0 7,5 0 1 3,-5 0-1 0,0 0 0-6,0 0-1 3,0 0 0 2,0 0-4-2,0 0 1 3,0 0-1-3,0 0 0 2,-19-2 4-5,-10-3 4 8,-2-4-4-8,1 4 1 6,6-1-1-5,2-1 0 5,3 1-4-6,8 0 4 3,0 0-3 7,4 4-1-11,0-4 2 6,-2 4 1-1,-2-5 1-4,-5-1 0 5,-5 1 0-2,0 2 0-1,-2-4 0 7,6 1-1-9,-2-1 1 5,2 5-1-5,4-6-1 5,3 8 2-1,5-1-4-2,2 1 3 1,3 2 0 2,0 0 1-2,0 0 0 1,0 0 0 1,0 0 1-1,0 0-2-4,0 0 0 2,0-3 1 5,0 3 2-6,0 0 1 3,18 0 3-1,16 0-3 3,11 3-1-1,0 14 1-6,5-1-1 5,-5 1 0 5,0 0-1-10,-1 2 4 13,-8 1 1-14,-9-4 1 10,-9-2 7-10,-6-4-1 9,-5-5-7-7,-7 7 4 3,0 11-7 0,0 9 0-2,-16 11 1 4,-13-3-2 2,-2-5 1-7,-3-1-3 7,4-11 0-7,2 4 0 6,10-12 0 4,-1-1-2-9,8-4-3-4,-5 1-16 6,7 1-56 6,-4 5-35-10,9 0-35 6,4-10-92-2,0 3-296 0</inkml:trace>
    </iact:actionData>
  </iact:action>
  <iact:action type="add" startTime="62915">
    <iact:property name="dataType"/>
    <iact:actionData xml:id="d24">
      <inkml:trace xmlns:inkml="http://www.w3.org/2003/InkML" xml:id="stk23" contextRef="#ctx0" brushRef="#br0">28931 14445 480 0,'0'0'68'8,"0"0"56"-2,-182 77-18 2,110-19-38-2,7 18-27 2,5 8-16-1,10 3-3-1,15 2 8 2,10-8 31 0,15-4-12 0,10-4 13 0,7-9-3-2,48-10-4 3,18-16 1-2,10-15-4 2,12-23-32-1,-6 0 11 5,-3-40-5-7,-14-20-13 0,-10-8-6 0,-17-5-4 4,-21 0 1-4,-14 0-3 2,-10 4-1-3,0 0 0 2,-13 3-2 8,-21 14 1-13,-5 13-4 11,-2 11-32-10,6 13-78 11,5 6-23-11,24 9-135 0,2 0-496 4</inkml:trace>
    </iact:actionData>
  </iact:action>
  <iact:action type="add" startTime="63383">
    <iact:property name="dataType"/>
    <iact:actionData xml:id="d25">
      <inkml:trace xmlns:inkml="http://www.w3.org/2003/InkML" xml:id="stk24" contextRef="#ctx0" brushRef="#br0">29220 15434 610 0,'0'0'174'5,"0"0"-5"3,0 0-61-3,0 0-30 3,16-158-22-1,-16 117-12-1,0 2-10 3,0 10 2-1,4 9-10-1,7 7-6 0,1 10-9 1,5-1-6 2,9 4-5-2,7 0-7-2,9 0-88 4,-26 0-76 5,-1 0-216-14</inkml:trace>
    </iact:actionData>
  </iact:action>
  <iact:action type="add" startTime="63630">
    <iact:property name="dataType"/>
    <iact:actionData xml:id="d26">
      <inkml:trace xmlns:inkml="http://www.w3.org/2003/InkML" xml:id="stk25" contextRef="#ctx0" brushRef="#br0">29783 14404 336 0,'0'0'428'3,"0"0"-247"4,0 0-52 1,0 0-81-1,0 0-18 0,0 0 1 1,4 202-2 0,-11-118 1-2,-5 7 10 3,5 2-5-1,2-9-9 0,5-4-10 0,0-14-16-2,0-12 0 2,0-12-25 3,0-16-77-7,0-26-68 5,0 0-249-2</inkml:trace>
    </iact:actionData>
  </iact:action>
  <iact:action type="add" startTime="63853">
    <iact:property name="dataType"/>
    <iact:actionData xml:id="d27">
      <inkml:trace xmlns:inkml="http://www.w3.org/2003/InkML" xml:id="stk26" contextRef="#ctx0" brushRef="#br0">29820 14937 296 0,'0'0'440'9,"0"0"-262"-6,0 0-45 9,-179-33-103-9,129 25-27 5,8-9-3 0,11-2-71-2,31 12-189 4,0-7-393-2</inkml:trace>
    </iact:actionData>
  </iact:action>
  <iact:action type="add" startTime="64084">
    <iact:property name="dataType"/>
    <iact:actionData xml:id="d28">
      <inkml:trace xmlns:inkml="http://www.w3.org/2003/InkML" xml:id="stk27" contextRef="#ctx0" brushRef="#br0">30009 14390 342 0,'0'0'258'3,"0"0"-113"1,0 0 26 4,10 170-80 0,-10-91-14-1,-5 17-31 1,-7 5-11 2,2-5-6-7,8-9 3 7,2-18-3-2,0-18-8 0,0-20-7-3,0-18 1 2,0-13-7 2,12 0-8-1,16-6-6-2,7-24 6 2,-1-2 3 0,0 9 3 0,-5 8-2 2,-7 9 4-6,0 6 4 4,-8 0 7 6,-1 20-8-12,0 20-11 8,-6 6-3-6,0 0 2 5,-2-7-23-2,0-9-20 4,-3-10-21-8,4-13-52 6,-6-7-124-4,7 0-373 4</inkml:trace>
    </iact:actionData>
  </iact:action>
  <iact:action type="add" startTime="64447">
    <iact:property name="dataType"/>
    <iact:actionData xml:id="d29">
      <inkml:trace xmlns:inkml="http://www.w3.org/2003/InkML" xml:id="stk28" contextRef="#ctx0" brushRef="#br0">30586 15019 503 0,'0'0'129'7,"0"0"43"-3,0 0-42 3,0 0-48 0,0 0-10 1,0 0-5 0,-153 104 3 1,153-69-21-3,0 3-10 4,0-4-18-4,24-10-12 4,10-11-1-6,1-13-8 3,1 0-1 2,-7-2 1-4,-3-28 0 8,-8-9 0-6,-10-1-4 0,-5 1-20-1,-3 1-30 0,0 2-37 2,0 28-121 0,0 1-154-2</inkml:trace>
    </iact:actionData>
  </iact:action>
  <iact:action type="add" startTime="64781">
    <iact:property name="dataType"/>
    <iact:actionData xml:id="d30">
      <inkml:trace xmlns:inkml="http://www.w3.org/2003/InkML" xml:id="stk29" contextRef="#ctx0" brushRef="#br0">30878 15012 511 0,'0'0'280'2,"0"0"-157"6,0 0-4-3,0 0-37 2,0 0-33 1,0 0 6 0,-171 73-8-1,155-50-10 1,14 0 1 8,2-4-2-16,0 1 8 11,25-7-31-7,17-4-13 3,2-9-2 2,4 0-1-4,-14-5-1 7,-2-28 4-6,-9-6 4 2,-3-2-4-2,-8 8 1 0,-6 11 0 4,-3 8 2-4,-3 9-2 3,0 5-1-4,0 0-2 5,0 5 2-4,-19 38 20 3,-5 24 11-2,-2 20-8 2,4 18-5-3,0 9-3 0,5 5-1 9,-6-16-4-12,2-24-6 5,-6-22-3-5,1-22-1 7,-3-16-6-3,-4-15-29 0,6-4-100 2,8-24-30-2,17-11-104 0,2-9-257 1</inkml:trace>
    </iact:actionData>
  </iact:action>
  <iact:action type="add" startTime="65251">
    <iact:property name="dataType"/>
    <iact:actionData xml:id="d31">
      <inkml:trace xmlns:inkml="http://www.w3.org/2003/InkML" xml:id="stk30" contextRef="#ctx0" brushRef="#br0">31298 15002 552 0,'0'0'248'3,"0"0"-86"5,0 0-56-2,0 0-25 0,0 0-14 2,0 0-7 0,-134 106-19 0,108-77 5 0,12-3-8-1,12-1-1 0,2-2-10 3,0-8 0-4,11-6-19 2,27-6-8-1,1-3-5 1,9 0 5-2,-14-15 0 3,-1-16 0-2,-12-5-6 1,-6 3-34-1,-9 1-52 0,-6 1-17 4,0 0-72-4,0 26-181-1,0 2-211 0</inkml:trace>
    </iact:actionData>
  </iact:action>
  <iact:action type="add" startTime="65535">
    <iact:property name="dataType"/>
    <iact:actionData xml:id="d32">
      <inkml:trace xmlns:inkml="http://www.w3.org/2003/InkML" xml:id="stk31" contextRef="#ctx0" brushRef="#br0">31298 15002 502 0,'169'161'157'3,"-143"-201"23"4,-7 5-67 0,1 9-32 2,-3 12-20-2,-2 9-9-1,-5 5 9 2,-3 0-10 0,5 0-8 2,-7 19-41-4,1 15-2 3,-3 7-28 1,1 2-3-2,-4 0-33-6,0-1-60 9,0-34-73-4,0-5-132 0</inkml:trace>
    </iact:actionData>
  </iact:action>
  <iact:action type="add" startTime="65785">
    <iact:property name="dataType"/>
    <iact:actionData xml:id="d33">
      <inkml:trace xmlns:inkml="http://www.w3.org/2003/InkML" xml:id="stk32" contextRef="#ctx0" brushRef="#br0">31957 15012 501 0,'0'0'120'3,"0"0"61"4,0 0-57-2,0 0-34 4,0 0-2-4,0 0-30 3,-174 56-10 3,163-33-5-5,5-2-12 0,6 1-5 2,0-6-3 0,0-5-14-1,17-11-9 0,13 0 0 1,8 0-1 0,-2-22-3-1,0-17 3 0,-2-3-4 2,-15 0-4-2,1 7-2 2,-11 16 0-4,-2 11 2 2,-5 8 9 2,-2 2-1-1,0 42 2-2,0 16 13 2,0 3-11 0,0-9-3-1,7-8-7 2,-1-15-16-3,3-14-36 2,2-17-26 0,9 0-90-2,-1-17-80 8,-7-7-5-11,-1-2-149 6</inkml:trace>
    </iact:actionData>
  </iact:action>
  <iact:action type="add" startTime="66145">
    <iact:property name="dataType"/>
    <iact:actionData xml:id="d34">
      <inkml:trace xmlns:inkml="http://www.w3.org/2003/InkML" xml:id="stk33" contextRef="#ctx0" brushRef="#br0">32343 14469 421 0,'0'0'184'4,"0"0"77"4,0 0-82-4,0 0-35 4,0 0-40-3,0 0-85 3,17 101-10 0,-17 4 10 0,0 4 1-2,0 3-8 3,4-3-5-2,-1-18-7 3,1-12 0-5,0-21-17 3,-4-18-44 0,0-21-46 0,0-19-81-2,0 0-297 2</inkml:trace>
    </iact:actionData>
  </iact:action>
  <iact:action type="add" startTime="66739">
    <iact:property name="dataType"/>
    <iact:actionData xml:id="d35">
      <inkml:trace xmlns:inkml="http://www.w3.org/2003/InkML" xml:id="stk34" contextRef="#ctx0" brushRef="#br0">28643 15749 606 0,'0'0'226'2,"0"0"-92"2,0 0-30 3,-134 151-51 2,55-102-19-2,-2 3-10-1,-5 5-4 2,8-1-6 0,9-3 8 0,10 3 2-1,8-18 6 3,16-5-11-3,11-12-9 4,11-10-2-4,7-11-4-3,6 0-4 5,0 0 0-3,0-13-5 2,3-27 0-2,17-18 4 2,7-7 0 2,-6 6 0-2,-7 3 1 5,1 19 0-12,-10 12 1 9,3 15-1-7,-8 10 0 5,0 0 2 2,0 0 3-2,0 24 7-5,-24 24-7 9,-1 5 4-5,-1 2 17 5,10-5 5-10,-3-4-3 7,11-8 11-4,1-11-6 4,7-12-4 0,0-2 2-5,0-7 1 6,21-2-3-4,20 3-22 1,7-7-7 2,4 0 0 0,-1 0-1-4,1 0-1 1,-8 0-10 3,-2-11-25 3,-10 8-29-9,-29 0-105 4,-3 3-94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2:21.0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973">
    <iact:property name="dataType"/>
    <iact:actionData xml:id="d0">
      <inkml:trace xmlns:inkml="http://www.w3.org/2003/InkML" xml:id="stk0" contextRef="#ctx0" brushRef="#br0">27265 10024 744 0,'0'0'116'6,"0"0"42"0,0 0-42 0,0 0-46 2,0 0-20-1,0 0 0 0,0 0 4 3,0 0 4-3,99-20-4-1,-69 20-8 2,2 0-13-1,8 0 5 1,8 8-5-1,11 13-4 1,4 0 1-1,7 6 1 2,3 9-4-3,3 0-8 11,-7 5-3-16,0 0-2 6,-2 3 5 6,-11-2-10-11,3 6-1 9,-5-4-2-7,-3 3-1 5,4-1-2-2,-2 0 0 3,-2 4 1-6,4-1 1 6,3 5 0-5,-2 1-2 2,6 5 4 6,-4 3-4-10,0-3-2 7,-6 5 1-6,-8 2-1 5,-2 3-1-3,-4 4 0 1,-4 1 3 0,-11 2-2 2,-8-4-1-1,-5 6 0 0,-6-5 2 1,2-3-1-5,-6-3-1 4,0-7 1 2,0-9-1-2,0-12 0-1,0-3 0-3,0-18 0 4,0-6 0 0,0-7-1 0,0-4-4 1,0 1 2-4,0-3 0 2,0 0-1 3,-6 0-6-3,-25-19 6-2,-15-15 1 6,-5-3 3-3,-4 1-2-3,-3 1-2 2,0 1-4 5,6 11 1-9,10-2 0 5,11 11 3 3,15 7 0-6,12 7 3 3,0 0 2-3,4 0 3 5,0 0 5-4,0 7-1 2,28 34 7-3,20 14-14 6,17 7 5-1,1 3 1-5,0 2 2 2,-2-11-1 0,-15-14 5 0,-12-15-1 4,-12-17 9-5,1-10-6 2,3 0-7-2,15-34-6 3,7-23 2-5,14-10-3 4,7-6 1-1,5 4-2 3,-6 13-6-5,-5 9-1 3,-11 18-45 1,-9 9-11 4,-2 13-63-11,-7 7-57 6,-33 0-61 0,-1 7-97-2</inkml:trace>
    </iact:actionData>
  </iact:action>
  <iact:action type="add" startTime="10089">
    <iact:property name="dataType"/>
    <iact:actionData xml:id="d1">
      <inkml:trace xmlns:inkml="http://www.w3.org/2003/InkML" xml:id="stk1" contextRef="#ctx0" brushRef="#br0">29546 13972 524 0,'0'0'180'4,"0"0"-39"4,0 0 23 0,206-3-57-2,-120 0-24 3,30-5 1-2,30 0 7 2,36 1-6-3,30 7-17 2,35 0 3 0,11 0-13 0,8 0-23 7,7 7-3-10,-21 5-6 7,-18 5 2-12,-19-3-18 9,-24-1 6-5,-27-1-4 3,-16-1-7 2,-36-3 0-1,-26-1 1-1,-34 0 3 3,-23-7-4-5,-20 3-3 2,-9-3-2 1,0 2-4 1,-72 7-10-3,-51 1 14 3,-43 0 0-4,-33-1 2 3,-20-3 2-1,-20-6-1 3,-4 0 5-4,-4 0-3 3,17 0 0 4,37-8 5-11,35 1-5 5,42 6 3 0,42 1-1 1,34 0-4-3,25 0 4 5,15 0 7-2,0 0 23-2,77 0-1 1,59 16-11 0,54 7-24 3,36-6 3 7,15-7-4-14,-21-10 1-3,-41 4-1 7,-44 2-4 2,-56 3 3 0,-31-1 1-4,-17-2-10 3,-19-5-31 3,-12-1-60-7,-9 0-117 3,-29 0-157 2,-8 0-115 2</inkml:trace>
    </iact:actionData>
  </iact:action>
  <iact:action type="add" startTime="18862">
    <iact:property name="dataType"/>
    <iact:actionData xml:id="d2">
      <inkml:trace xmlns:inkml="http://www.w3.org/2003/InkML" xml:id="stk2" contextRef="#ctx0" brushRef="#br0">32674 16630 167 0,'0'0'103'2,"0"0"6"5,0 0-11 1,0 0-11 0,0 0 4-3,0 0 15 4,0 0-12-1,0 0-12 0,95-67-11 1,-94 61-6-3,-1 0-18 2,0-5-17 2,0-9-2-4,-43-1 10 1,-22-4-3 1,-26 6-1 5,-23 8-6-10,-11 11 3 13,-23 3-5-16,-9 51-4 7,-11 28 4 2,7 26-4-1,12 28-10-3,22 33 5 2,24 20 5 3,30 25 2-6,33 13-2 7,40 3-10-4,30 0 2 0,77-17 3 2,48-22 6-5,37-21-2 6,24-35 1-4,19-57-15 11,30-72-6-12,16-42-1 1,-2-99-2-3,-13-47 0 2,-45-37 2 5,-60-38 1 5,-51-29 1-11,-65-24-2-3,-45 0 0 8,-48 20 0 5,-70 47-4-11,-42 49-1 9,-32 42-16-9,-22 49-85 6,-27 38-84-7,143 65-102 6,17 38-438 2</inkml:trace>
    </iact:actionData>
  </iact:action>
  <iact:action type="add" startTime="25787">
    <iact:property name="dataType" value="strokeEraser"/>
    <iact:actionData xml:id="d3">
      <inkml:trace xmlns:inkml="http://www.w3.org/2003/InkML" xml:id="stk3" contextRef="#ctx0" brushRef="#br1">37688 20083 318 0,'0'0'476'4,"0"0"-315"3,0 0-36 1,0 0-42-2,0 0-42 2,0 0-32 0,0 0-9 0,11 7-6-2,-11 0-47 2,-2 2-115 1,-10 4-358-1</inkml:trace>
    </iact:actionData>
  </iact:action>
  <iact:action type="add" startTime="26139">
    <iact:property name="dataType" value="strokeEraser"/>
    <iact:actionData xml:id="d4">
      <inkml:trace xmlns:inkml="http://www.w3.org/2003/InkML" xml:id="stk4" contextRef="#ctx0" brushRef="#br1">37289 20245 830 0,'0'0'87'2,"0"0"-73"-2,0 0 82 8,0 0-61 0,0 0-35 0,0 0-22-1,10 13-36 5,-10-13-71-5,0 0-155-1</inkml:trace>
    </iact:actionData>
  </iact:action>
  <iact:action type="remove" startTime="26351">
    <iact:property name="style" value="instant"/>
    <iact:actionData xml:id="d5" ref="#d2"/>
  </iact:action>
  <iact:action type="add" startTime="26350">
    <iact:property name="dataType" value="strokeEraser"/>
    <iact:actionData xml:id="d6">
      <inkml:trace xmlns:inkml="http://www.w3.org/2003/InkML" xml:id="stk5" contextRef="#ctx0" brushRef="#br1">37289 20245 404 0,'79'184'512'7,"-79"-182"-487"-4,0 4 52 3,0 0 2 3,0-6-78-3,0 0-1 2,0 0-38 2,0 0-36-3,0 5-86-1,0-5-146 2</inkml:trace>
    </iact:actionData>
  </iact:action>
  <iact:action type="add" startTime="28291">
    <iact:property name="dataType"/>
    <iact:actionData xml:id="d7">
      <inkml:trace xmlns:inkml="http://www.w3.org/2003/InkML" xml:id="stk6" contextRef="#ctx0" brushRef="#br0">20880 18703 466 0,'0'0'222'3,"0"0"-96"2,0 0-18 3,0 0-56 0,0 0-4 0,0 0 16 0,0 12 11-2,20-12 13 4,8 0-2-3,-1 0 12-1,11 0-18 3,10-7-35-3,10-2 29 3,13-1-29 0,10 5 1-1,-2 0-8-1,6 5-4-1,-5-3-6 11,-1 3-6-11,3 0-3-6,3 0 7 11,4 0-1-5,4 0-6 0,1 0 5 2,6 0-10 8,2 0-8-10,-10 0 1-6,2 0 1 8,-1 0-1 4,-8 0 0-10,-1-4 3 9,-2 2 2-6,-4-3-2 4,6 5-2-4,-2 0-8 3,0 0 0-1,1 0 0 8,-1 0 0-12,1 0 0 4,8 0 0-2,-3 5 0 4,3 1 0 0,-7 2 0-5,-12 3 0 6,-10-5 0-2,-10 8 0-3,-6-9 0 2,-3 3 0 4,8 3 0-3,4-11 0 3,3 6 0-9,5-6 0 4,8 6 0 5,1 7 0-8,4-2 0 6,-8-1 0 2,-2 4 0-6,-5-3 0 3,-6-3 0-2,3-2 0 1,-6-6 0 3,1 0 0-6,2 0 0 7,-3 0 0-5,1 6 0 1,-4-1 0 3,2 3 0-5,2-3 0 5,0 1 0-5,-3 0 0 3,5 1 0-2,-2-1 0 2,3-6 0 0,-1 0 0 2,4 6 0-4,-1-6 0 2,0 4 0 5,-2 3 0-10,-1 1 0 5,5-3 0-4,0-5 0 5,6 7 0-4,5-3 0 4,5-4 0 0,9 6 0 2,2-4 0-8,5 3 0 7,-2 1 0-5,-4 0 0 2,-4-6 0 4,-6 0 0-8,-7 0 0 8,0 0 0-4,-2 0 0 1,-4 0 0 5,-5 2 0-10,-6 1 0 11,-5-1 0-8,-1 4 0-6,-2 5 0 11,-2-8 0-7,-5 3 0 4,-2-1 0-4,-5-5 0 6,2 0 0-3,-2 0 0 4,-2 0 0-8,2 0 0 6,-2 0 0 4,-1 0 0-10,-6 0 0 6,0 0 0-3,-3 0 0 3,1 0 0-3,-4 0 0-1,1 0 0 3,-5 0 0 6,-1 0 0-12,-2 0 0 8,-6 0 0 0,2 0 0-8,0 0 0 6,-4 0 0 0,0 0 0 1,0 0-21-1,0 0-46-4,0 0 36 2,0 0 14 6,0 17 11-7,0 2-27 2,0-7-14 7,12 11-36-11,3-3-26 6,9-2-48-6,-8-6-122 6,10-5-414-2</inkml:trace>
    </iact:actionData>
  </iact:action>
  <iact:action type="add" startTime="30009">
    <iact:property name="dataType"/>
    <iact:actionData xml:id="d8">
      <inkml:trace xmlns:inkml="http://www.w3.org/2003/InkML" xml:id="stk7" contextRef="#ctx0" brushRef="#br0">33320 16263 512 0,'0'0'177'4,"0"0"27"1,0 0-62 0,0 0-76 3,0 0-24 0,0 0-20 0,0 0 33-2,-273-79 19 3,51 76 41-2,-20 3-57 1,-9 22-9-2,5 57-34 2,23 43 7 0,19 47-8 4,33 47-2-9,34 38 6 6,51 28-6-1,64 23-3-1,28 0 8-2,115-12-1 4,86-14-8-1,55-34-2 0,47-34-1-2,23-76-5 3,1-92-4-1,-17-79 4 0,-43-123-2-3,-56-72 4 5,-73-52-1-4,-62-44-1 1,-69-33 3 0,-30 3-3 2,-93 28 0-2,-50 59-3 2,-29 51-6-3,-14 60 3 3,115 159-117-2,18 0-214-1</inkml:trace>
    </iact:actionData>
  </iact:action>
  <iact:action type="add" startTime="31762">
    <iact:property name="dataType"/>
    <iact:actionData xml:id="d9">
      <inkml:trace xmlns:inkml="http://www.w3.org/2003/InkML" xml:id="stk8" contextRef="#ctx0" brushRef="#br0">20789 5004 310 0,'0'0'500'5,"0"0"-342"-1,0 0-23 5,0 0-43-5,0 0-43 5,192 12 14-1,-140-12 16 0,3 0-6-2,4-3-5 2,3-3-1 0,4 3-2 0,2-2-22-1,4-3-14 0,3 2-4 1,-1-4-3 0,5 2 7-2,-1 2 4 2,2 1-7 5,5 0 3-8,1 2-6 0,-1-4-2 3,1 5-9-1,-7-4 1 4,-7 4-1-8,-2-1 2 5,-9 0-2 1,1 3 4 0,4 0-1-3,0 0-4 3,5 0-8 0,5 0-3-5,-4 0 0 2,7 0 0 3,-1 0 0-2,2 0 0 3,0 0 0-6,-1 0 0 6,3 0 0-2,-7 0 0-1,3 3 0 0,-7 5 0 1,6-3 0-1,0 2 0 2,5-3 0-3,-4-4 0 1,-6 4 0 3,-1-4 0-2,-13 0 0-3,3 0 0 2,0 0 0 2,-1 0 0-2,4 0 0 1,-4 0 0-1,1 0 0-1,1 0 0 4,2 0 0-1,-4 0 0-2,1 5 0 0,2-3 0 0,-2 3 0 0,1-5 0 0,-6 4 0 0,4 2 0 2,3-2 0-2,6 1 0 2,7 5 0-2,-2-5 0-1,-1 0 0 2,-4-2 0 0,-1 0 0 0,1 2 0-1,-1-2 0 1,-8 0 0-1,0 0 0 2,-1 1 0-2,-1 0 0-2,-3 4 0 2,3-4 0 1,-8-3 0 1,5 2 0-4,-7-3 0 6,4 3 0-6,1-3 0 4,-1 0 0-3,-3 3 0 1,2-3 0 1,-9 5 0 1,2-5 0-3,0 2 0 2,2-2 0-1,1 0 0 1,4 0 0 0,2 0 0 0,8 0 0-1,1 0 0 3,1 0 0-3,-5 0 0-2,-3 0 0 2,-7 0 0 1,-8 0 0 0,-4 0 0 2,-7 0 0-3,-6 0 0-1,0 0 0 1,0 0 0-1,-2 0 0 2,-3 0 0 0,-2 0 0 0,-4 0 0-2,0 0 0 3,-7 0 0-2,-2 0 0-1,-3 0 0 2,0 0-60-1,0 0-164 2,-3 0-108 0,-9 0-186-2</inkml:trace>
    </iact:actionData>
  </iact:action>
  <iact:action type="add" startTime="33400">
    <iact:property name="dataType"/>
    <iact:actionData xml:id="d10">
      <inkml:trace xmlns:inkml="http://www.w3.org/2003/InkML" xml:id="stk9" contextRef="#ctx0" brushRef="#br0">32872 2559 533 0,'0'0'184'3,"0"0"-23"5,0 0-32-2,0 0-53 2,0 0-31 0,0 0-6-2,0 0 54 1,-141-60-3 0,0 113-31 1,-14 23-21 0,-3 28-3-2,5 26-7 2,17 35-2 0,11 35 5 0,28 32-11-2,29 23-6 9,42 5-10-12,26-6 3 4,63-19-2-2,61-35 6 3,38-34 4 0,26-47-4 1,18-54-1-3,13-51-1 2,8-25-1 0,-6-99-3 0,-21-66 0 1,-29-52 1-3,-44-49-4 3,-51-23 4-2,-48-4-6 2,-28 8 2-5,-65 37-2 5,-43 40 0-1,-43 39-6-2,-25 38-60 3,-23 23-46-2,108 119-111 2,18 0-146-5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1T05:22:28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67">
    <iact:property name="dataType"/>
    <iact:actionData xml:id="d0">
      <inkml:trace xmlns:inkml="http://www.w3.org/2003/InkML" xml:id="stk0" contextRef="#ctx0" brushRef="#br0">13792 2828 2 0,'0'0'575'3,"0"0"-490"5,0 0 25-2,0 0-23 2,0 0-20 0,196-35-1-2,-156 32 4 3,4-3-10-2,8 2 2 1,2 0 3-1,6-2-1 1,3 2 12 1,5 1-10-2,5 3-19 1,8 0-3-2,-2 0-1 4,7 0-4-4,-4 0-18 11,4 0 7-14,0 10 4 4,-3-5-18-2,3 3 8 8,4 1-2-10,8 2-1 5,4 1-4 5,1-1-1-11,0 1-3 6,-1 6 3-4,4-8-5 4,-2 2 0 0,7 1 0 2,-2-13-3-5,4 7-3 4,-1-7 4 3,-8 0-2-9,-2 0 1 7,-6 3-2-7,-7 0 2 6,-3 1 1 4,4 0-2-10,0 3 2 8,-1-2-2-10,0 1-2 10,0-3-3-7,3 3 0 5,-11-6-3 9,-1 2 3-14,-5-2 3-4,4 3 3 7,-5-3 0 0,3 3-1-2,4-3 0 4,-2 0-4-2,2 0 2 0,-3 0-2 1,4 0 0 1,1 0-1-1,2 0 1 1,7 0 0-4,1-3-1 2,-1-2 1 1,4-1 1 1,-4 3 3 1,6 1 0-6,-8-2-5 6,5 1 7 2,-14 1-5-10,2 2 3 7,-6 0-3-3,0 0 1 0,-2-3-1 1,-2 3 0 9,5 0 1-14,-2-4-1 10,-2 4 0-11,-6 0-1 8,-3 0 5 2,-3 0-5-6,-1 0 2 4,-6 0-1-6,-4-4 0 12,4-8 3-13,3 0-1 11,3-1 0-10,4-2 0 8,-3 6-2-9,-1 0 3 7,1 0 1 4,0 6-6-11,3-2 0 10,3 2 0-10,8 3 0 8,5 0 0-6,2-3 0 5,7 3 0 1,0-3 0-5,-4 3 0 8,-7-4 0-11,2 3 0 7,-5-8 0-4,-4-2 0 2,-1-1 0 9,-3-3 0-14,-6 1 0 7,3 3 0-6,1 0 0 5,3-1 0-2,4-2 0 2,2 3 0 8,14-2 0-14,7 2 0 7,3 2 0-6,-3-3 0 5,-4 4 0 6,3-2 0-12,-2-3 0 8,9 8 0-5,5 3 0 0,4 2 0 3,0 0 0 0,4 0 0 7,-2 0 0-13,1 0 0 6,-5 0 0 2,-2 0 0-6,4 0 0 3,-2 0 0 4,1 0 0-8,-1-7 0 5,1 4 0 3,2 3 0-8,2 0 0 6,8 0 0 5,5 0 0-12,-1 3 0 11,-6 9 0-11,-1-6 0 10,-8-4 0-10,0 2 0 9,8-4 0-8,-5 0 0 6,1 0 0 1,-5 3 0-6,-5-1 0 3,1 4 0 2,-1 3 0 4,-4-1 0-11,1 0 0 8,0 2 0-3,-3-5 0 1,-2 0 0-5,-15-2 0 6,-5 1 0 4,-17-4 0-11,-13 0 0 8,-13 0 0-6,-21 0 0 4,-10 0 0 2,-3 0 0-3,0 0 0-2,0 3 0 3,0-1 0 0,0 1 0-2,-23-3-15 2,-32 0-141 2,-27 0-76-4,38-3-133 3,6-2-442 0</inkml:trace>
    </iact:actionData>
  </iact:action>
  <iact:action type="add" startTime="7698">
    <iact:property name="dataType"/>
    <iact:actionData xml:id="d1">
      <inkml:trace xmlns:inkml="http://www.w3.org/2003/InkML" xml:id="stk1" contextRef="#ctx0" brushRef="#br0">12312 5313 505 0,'0'0'154'2,"0"0"14"4,0 0-32 0,0 0-64 2,0 0-1 0,165 0-10 0,-127 0-11-2,6-2 0 3,10 2 4-2,3 0 11 2,6 0-20-3,6 0-3 2,13 0 2 0,6 0-18 0,4 0-2-1,4 0-11-1,0 2 8 13,4 4-8-17,-3 1-3 9,7-2 2-8,-2-2 1 5,3-3-3 2,2 0-1-8,5 0-5 5,-1 0 0 1,5 0 5 0,-7-7 1 1,-2 1-3 0,4 1 3-5,-8 2-2 4,-5-4-1 2,-8 7-5-6,-5-4-1 5,-10 1 0 0,-5 0 5-4,-1 0-6 2,-7-1 7 1,8 3-4 3,-2-3 1 2,3 4 1-11,4 0-4 6,-2 0 5-3,4 0-3 5,1 0 1-6,-8 0 0 3,-5 0-2 2,3 0 9 1,-4 4-1-6,2 1-3 2,-5 4 0 4,1-5-1-4,-9-4 5 4,1 0-6-1,2 0-1-5,-7 0 4 4,1-4-2 2,-4-5 0-4,-3 4 0 0,-9-1 0 4,-9 6-1-5,-9-3-1 5,-5 3-3-5,-5 0-1 1,-6 0-68 2,0 0-65 0,0 0-73 1,-6 0-152-1,-5 0-390 1</inkml:trace>
    </iact:actionData>
  </iact:action>
  <iact:action type="add" startTime="8813">
    <iact:property name="dataType"/>
    <iact:actionData xml:id="d2">
      <inkml:trace xmlns:inkml="http://www.w3.org/2003/InkML" xml:id="stk2" contextRef="#ctx0" brushRef="#br0">20695 3214 387 0,'0'0'144'3,"0"0"-31"3,0 0-10 2,0 0-25 0,0 0 22 0,0 0-42-2,-249-49 4 2,129 98-12 0,-15 16-2 0,-14 14-1-1,-8 6-14 0,3 10-2 1,11 16-12 0,26 20 5-1,22 8 6 1,25 13-3 4,29 3 4-2,28 1-14-10,13-2-5 9,57 4 8 0,68-4-6-3,49-7-2 3,32-19-6 0,28-24 6-1,9-38-4-3,2-46-5 1,5-20 0 2,-16-77 4 0,-25-46-3 0,-46-33 0 0,-58-27 4 0,-64-20-5 0,-41-16-2 0,-59 0-1-4,-64 22-2 4,-23 28-3-1,-16 37-29 2,-18 32-66 0,-8 26-43 0,114 74-76-5,9 0-292 4</inkml:trace>
    </iact:actionData>
  </iact:action>
  <iact:action type="add" startTime="11334">
    <iact:property name="dataType"/>
    <iact:actionData xml:id="d3">
      <inkml:trace xmlns:inkml="http://www.w3.org/2003/InkML" xml:id="stk3" contextRef="#ctx0" brushRef="#br0">13314 7837 20 0,'0'0'47'2,"0"0"-4"4,0 0-22 3,0 0-5-4,0 0 4 3,0 0-6 0,0 0-12 0,-25 85 68-2,25-85-18 2,0 0 28 2,0 0 13-2,0 0 8 2,0 0 12-7,0 0-8 8,0 0-10-4,0 0-24-1,0 4-33 4,2 0 5-2,5-2-10-3,-1-2 3 0,7 0 0 6,2 0-4-4,4 0 15 0,5 0-17 1,7 0 11-2,0 0-6 1,7 0 10 1,2 0-10-1,5 0-8 0,1 0-10 12,7 0 0-14,0 0 0-5,4 0-1 10,5 0-5 4,-2 0 4-12,0 0 4 2,-3 0 11 7,0 0-7-6,-4 0-5 9,-3 0-1-14,5 0 2 7,0 0-7 5,-1 0-6-6,-2-2 1-2,1-6-3 4,-8 1 1 0,-2 0-2 6,1-1 2-12,-2 3 5 9,1 2-4-7,-5-2 0 5,-4-2 2-3,-1 4 2 1,-5 0-3 7,0 1-3-13,-2 2 2 9,1 0 6-2,-6 0-5-4,4-3 1 5,8-4-4 4,4-1-3-11,-2-4 1 7,6 4-2 4,5 3 1-12,0-3 1 9,-1 1 3-5,3-2 4 7,6 3 4-10,-5-2-4 7,4 0-3 5,2 2-1-12,-4-5-4 3,7-4 0 6,4 3-1-8,3 2 1 5,-2 1 1 2,3 9 1-5,2 0 0 5,-6 0 5-7,6 0-1 5,-1 0-1 1,-3 5 0 5,4 9-2-11,-6 1-1 9,3-3-2-11,-4-5 2 7,-2 3-1 2,-3-9-1-6,0 3 1 3,2-1-1 3,0-3 0 2,1 3 2-10,9 0 0 8,3 3 0-4,8-1-1 0,5-1-1 3,3-4-1-3,2 0 1 1,6 0-2 3,-1 0-2-5,1 0 3 4,4 0-1-2,3 0 1 6,4 0 1-11,3 0 0 7,4 0 1 5,-7 2 1-10,7 7-1 1,-8 0-1-1,-2-2 1 5,-1 3 0 4,-3-2-1-9,-2 2-1 4,5 0 5-3,-6 5 0 8,-1-1 1-11,-6 0-2 8,-4-2 2 4,1-7-2-10,3 1-4-4,0-3 4 14,5 1-3-10,0-4 0 8,0 0-2-11,0 0-1 11,-3 0-2-8,-5 0 3 3,0 0 1 7,0 0 0-12,4 0 0 8,-2 0 0-4,0-4 0 2,0-2 0-3,-3 6 0 2,1-3 1 7,0 3-2-11,1 0 2 6,2 0-1-5,4 0 1 5,-1 0 0 5,4 0 1-12,1 0-2 7,-3 0 0-3,-3 0 1 2,-1 0 1-3,-4 0-1 2,-3 0 0 8,5 0-1-13,4 0 1 8,4 0-1-5,4 0 0 4,-6-5 1-5,5-1-1 7,1 0-5-5,-4 3 4 1,3 1 1-1,3-5-3 4,5-1 3 4,5 3 0-9,2-2 1-5,0-1-1 16,-3 0 1-15,4-2-1 12,-8 2 1-11,4-4 0 12,-9 4 0-13,-7-1-1 13,-4 5 0-14,-2 0 0 7,-7-1 3 1,-7-2-2 1,-4 1 2-4,-4 1-1 3,-4 2 0 0,5 0 1 6,-5-1-1-12,2 3 0 8,-3 1 0 4,-1 0 3-10,7 0 0-4,-6 0-2 9,6 0-1 2,0 0-2-6,-7 0 2 5,-2 0 2-7,2 8 0 5,1 0 1 7,-5-2 0-13,0 1-3 7,-4-2 3-4,5-1-2 8,-1-2-1-11,-3 0 0 6,2-2 1 4,-7 4-1-11,3-4 0 7,-5 3 1 3,-3-3 0-2,4 2-2-5,-8-2 5 4,1 0-6 1,-3 0 0-4,5 3 0 8,0-3 0-12,2 0 0 5,2 0 0 3,-3 0 0-1,7 0 0 0,-2 0 0 4,1 0 0-9,-6 0 0 6,1 0 0-4,-4 0 0 2,-7 0 0 1,-6 0 0 6,-7 0 0-13,-12 0 0 6,-2 0 0 1,-7 0 0 1,0 0 0-4,0 2 0 7,0 1-31-9,0 2-48 7,0 2-33-5,-25 13-72 3,2-6-88 0,-10 10-97 11</inkml:trace>
    </iact:actionData>
  </iact:action>
  <iact:action type="add" startTime="14958">
    <iact:property name="dataType"/>
    <iact:actionData xml:id="d4">
      <inkml:trace xmlns:inkml="http://www.w3.org/2003/InkML" xml:id="stk4" contextRef="#ctx0" brushRef="#br0">12228 10773 492 0,'0'0'219'4,"0"0"-65"0,0 0 6 4,0 0-46 0,197 0-24 0,-132 0-17-2,13 0 16 2,11 0-19 0,7 0-6 0,9 0-1-2,6 0-6 2,8 5 3 0,1 10-2 0,10 0-15-2,13-1-8 2,14-8-16 7,11-3 5-13,-4-3-10 6,3 0-1-1,-9 4 8 1,1 0 8 0,-7 8-3-3,-8-2-5 3,-8-10-9 0,-6 0-4 0,-1 0-3 0,1-4 0-1,-4-18-2 0,-9-5 3 2,-15 7-6-2,-16 3 0 1,-14 6 0 1,-11 3 0-1,-6-1 0-5,-11 9 0 6,0 0 0-1,-2 0 0-1,-4 0 0 0,-1 0 0 0,-4 0 0 2,-5 0 0-2,-4 0 0-1,2 0 0 2,0 0 0 0,-7 0 0 2,-7 0 0-4,-1 0 0 3,-6 0 0-4,-1 0 0 3,-4 0 0-2,0 0 0 5,0 0-100-6,0 0-54 3,0 0-66-2,0 0-81 2,9 5-548 1</inkml:trace>
    </iact:actionData>
  </iact:action>
  <iact:action type="add" startTime="15956">
    <iact:property name="dataType"/>
    <iact:actionData xml:id="d5">
      <inkml:trace xmlns:inkml="http://www.w3.org/2003/InkML" xml:id="stk5" contextRef="#ctx0" brushRef="#br0">20875 8534 542 0,'0'0'139'3,"0"0"10"5,0 0-50-1,0 0-55-1,0 0-13 2,0 0 47-2,-167-40-21 2,40 40-14 0,-15 8-3-2,-24 32-9 2,-10 15 0 1,-8 14-2-1,11 20 2 1,10 17-5-1,23 23-8-3,21 17 2 16,33 10-5-14,29 8-2-5,36 4 1 2,21 4-2 2,78 0 4 2,66-12 6 2,53-13 7-6,40-22 13 5,22-24 8-2,7-38-9 2,-3-46-17-4,-13-17-1 3,-8-85-13 2,-37-45-1-7,-36-36-8 8,-48-35 2 3,-48-17-3-12,-52-11 0 3,-21 2 0 1,-55 15-1 6,-44 18-5-9,-21 24 3 5,-22 28-27 8,-3 34-34-11,-9 37-44-5,-6 33-63 8,102 38-56 8,12 46-311-15</inkml:trace>
    </iact:actionData>
  </iact:action>
  <iact:action type="add" startTime="21035">
    <iact:property name="dataType"/>
    <iact:actionData xml:id="d6">
      <inkml:trace xmlns:inkml="http://www.w3.org/2003/InkML" xml:id="stk6" contextRef="#ctx0" brushRef="#br0">13122 13963 523 0,'0'0'179'6,"0"0"-46"3,0 0-15-3,0 0-36 0,0 0-24 3,0 0 2-2,0 0-10 2,164-29 14-4,-127 23-9 3,12-2 6 0,4 0-9 0,9 4-9-2,3-2 0 2,2 6-11 0,7-2 2 0,-3 2-10-2,2 0-3 2,-2 0 0 6,-5 0 8-7,-4-4-7-2,-1-1-2 4,6-1-9-2,-5-2 4 2,3-4-3-7,-4 4 3 10,-4 0-2-5,-3-1-6 2,-1 2-1-7,-1 1-2 7,2 1-1-2,-8 0-2 2,3 0 0 0,-7 5 0 0,-7-5 9-3,2 5 1-3,0-2-1 5,-3-1-4 3,6 0 2-2,-3 1-2-2,3 2 0-3,1-3-1 5,13 3-2-3,1 0 0 3,5 0 5-2,7 0 1 0,1 0-1 2,10 0 4-3,-2 0-3 3,-1 0-1-2,7 0 0-1,-2 0-4 2,-2 0-1-1,6 0-1 0,-1 3-1 2,-6-1 0-2,3 1 2-1,-7 2-2 5,-7 0 1-2,2 2 0-4,-9 1 6 2,-1 2-3 2,-3-5-3 0,-5 2-1-5,1-7-1 2,2 0 1 3,-4 0 1-2,7 0-2 4,2 0 0-4,-5 0 2-2,5-7-2 3,-1 5 1 1,4 2 1 0,-2 0 1-6,6 0-1 6,-4 0-2-1,4 0-2 1,0 0 2-2,-1 0 0 2,1 0 0-4,0 0 0 3,5 0 0 1,8 0 0-4,1 0 1 4,6 0-3-1,10 0 4 0,-6 0-3-4,7 0 3 4,-3 0-3 2,7 2 3-3,2 1-2 1,0 3 1 2,0-6-1-7,0 3 2 4,5 0-1 1,-4 0-1 0,-1-1 1 1,0-2 0-2,0 0-1 2,2 0 3-6,3 0-2 5,4 0 0 1,-5 0-1 2,-1 0 0-6,-1 0-3 4,-6 0-1-4,-2-5 3 2,1-7 0 2,1 0 0-2,1 1 1 3,3 1 0-6,-3 3-1 4,-1 1 2-2,1-1-1 6,0 2 0-5,-1 0 1-2,4 0 0 0,5 2-1 5,-10 3 1 3,7 0 0-11,-6 0 0 7,-4 0 0 1,-6 0 0-6,-2 0 3 9,-1 0-3-12,6 0-1 6,-2 0 3 4,7 0-2 1,0 0-1-11,3 0 0 8,0 0-2-4,-4 0 0 5,1 0 0 2,5 0 1-10,1 0-1 7,9-8 0 1,3-8 2-7,4 2 0 7,-1 0 0-6,9 3 1 5,-6 2 0 3,6 3 0-10,-2 6-1 5,2 0 1 2,1-2 0 0,-1 2 1-5,-6-7-1 5,-5 3 1 3,0-5 0-10,-4 2-2 5,5 1 2 2,-4 6 1 0,1 0-3-4,-7 0 0 6,-3 0 0-3,-7 0 3-4,3 0 0 2,0 9-1 2,0-5-1 0,-4 1 4 3,4-1-5-8,-6-4 5 6,-1 4-3 0,-3 3 1 3,-8-3 5-11,-16 2-8 7,-10 3 0 1,-10-3 0 2,-13-1 0-9,-10-1 0 4,-7-3 0 3,-3-1 0 1,-11 0 0-5,2 0 0 2,-3 0 0 3,0 4 0-4,0-4 0 3,0 3 0-1,0 0 0 2,0-3-46-10,-7 3-45 8,-34-1-79 4,-36-2-55-5,31 0-39-3,-12 0-213 4</inkml:trace>
    </iact:actionData>
  </iact:action>
  <iact:action type="add" startTime="23055">
    <iact:property name="dataType"/>
    <iact:actionData xml:id="d7">
      <inkml:trace xmlns:inkml="http://www.w3.org/2003/InkML" xml:id="stk7" contextRef="#ctx0" brushRef="#br0">13191 16456 531 0,'0'0'151'3,"0"0"-13"4,0 0-40 1,0 0-36-1,0 0 3 1,0 0-14-2,0 0 2 2,153-33 1 0,-122 28-2 0,0-1 3-1,7 0-13 3,8 1 1-4,-3-2-11 2,9 5-9 0,6-10-1-1,-1 4 0-1,4-4-4 4,4 0-2-6,0 4 12 10,-2 3-1-5,5-10 5-5,-5 6-12 1,7 1-9 5,1-6-2-3,-2 2 0 0,5-2-2 1,-4 3 1 1,7-2-6-1,-8-2 7-2,0 8-5-2,-6-4 2 6,-7 5 2 0,2 0 3-1,-3-2 2-6,-3 2-10 3,-5-3 6 3,-3 7 5-2,1-11-1 1,-5 8-8 1,1-5-1-2,1 5 0 0,6 0-2 2,7-2 0-3,6 2-1 2,4 2 1-1,-3 3 0 1,9 0 1-2,2 0 3 2,1 0 3-1,4 0-2 2,4 0 0-1,0 0 3 1,4 0-1-3,3 12-1 0,-2 1-2 1,4 0-1 1,-7-5-3-1,2-1 1 2,-3-5-1-1,0-2 1 6,-2 0-2-13,0 0 0 7,7 0 0 0,-2 0 3-2,4 0-4 2,-1 0 2 0,-2 0-1-3,-1 0-1 3,-3 0-1 2,-5 5 1-4,3 1 1 2,5-2 0 1,0-1 1 2,6 2-2-10,1-5 0 5,2 0 1 4,1 6 0-4,-1-4 1 3,-2 3 0 1,-1 5 2-5,2-3-3 3,-6-3 0 0,6-1 0-3,-5-3-1 5,2 3 2 4,8-3-1-13,-6 0 0 7,0 0 0 0,-4 0 1-3,0 0-2 4,5 0 1-4,4 0 1 3,4 0-2-1,0 0 0 3,2 0 0-3,-5 0-1 2,2 0-2-2,-1 0 3-2,-2 0 0 2,4 0 0 1,0 0 1-1,2 0 1 2,2-3 0-1,0 0-1 1,-3-5 1 1,8 2-1-9,-4-2-1 6,2-4 0 3,4 4 0-1,1-2 3-6,1 3-2 6,-5-2 0 0,-1-3-1-3,1 5 1 2,-5 2 1 0,-3 3 1 1,4-1-3 0,-2 3 1-7,-6 0 0 7,-4 0 0-2,-8 0-1 1,-6 0 2-2,-4-3-1 4,-1-1 1-4,-4-1 1 3,0 2-3-1,-1-2 3-1,-7 0-3 2,2 2 2 0,-4-4 0-6,1 7 1 5,-4-3-1 0,4-2 0-1,-1 5-1 2,1-2 0-4,3-11 0 3,5 8-1 0,4-7 1-2,1 9 0 2,11-2 1 0,3 2-2 1,10 3 3 0,6 0 1-4,2 0-1 6,-1 0 0 0,10 0-1-10,6 0-1 6,1-5-1 6,7 1 3-10,-7 1-3 4,-3-3 0 2,-7 6 0 1,-8 0 2-7,3-5-1 4,-3 5 1 3,-3 0 1 0,-6 0 1-7,-4-2-2 3,-3 2 1 2,-11 0-1 2,-2 0 0 3,-5 0-1-11,-6 0 2 7,-8 0 0 1,-5 0 0-6,-1 0-1 6,-10 0 1-7,-10 0-1 5,-6 0 1 3,-9 0 0-8,-5 0-1 5,-8 0-2 3,0 0-1-3,-3 0 1 3,1 0 2-11,7 0 0 9,-4 0-2-2,-2 0 1-2,-2 0-1 7,0 0 0-5,0 0 0 1,0 0 0-5,0 0-6 9,0 2-29-5,0 3-26 5,0 9-51-12,-15 13-40 9,-30 16-85-2,19-23-118 1,-5 5-676 2</inkml:trace>
    </iact:actionData>
  </iact:action>
  <iact:action type="add" startTime="29566">
    <iact:property name="dataType"/>
    <iact:actionData xml:id="d8">
      <inkml:trace xmlns:inkml="http://www.w3.org/2003/InkML" xml:id="stk8" contextRef="#ctx0" brushRef="#br0">713 18760 431 0,'0'0'277'3,"0"0"-83"4,0 0-52 1,0 0-33-2,0 0-16 2,0 0-9 1,232-51-3-3,-130 46-11 1,18-2-5 1,21-6-13 1,26-4-2-2,18 2-4-1,12 3-16 3,4 1 1-1,-4 8-10 0,-11 3-8 8,-11 0-7-14,-18 8-5 5,-20 15 1 1,-26-3-2-4,-29 0-1 4,-23-13-19 0,-21-7-76-1,-38 0-109 2,0 0-138-4</inkml:trace>
    </iact:actionData>
  </iact:action>
  <iact:action type="add" startTime="30481">
    <iact:property name="dataType"/>
    <iact:actionData xml:id="d9">
      <inkml:trace xmlns:inkml="http://www.w3.org/2003/InkML" xml:id="stk9" contextRef="#ctx0" brushRef="#br0">7516 18750 553 0,'0'0'247'3,"0"0"-63"4,0 0-48 0,204 0-39 2,-105 0-9-4,29 0-12 3,34 0 2 0,31-20-11 0,26-1-3-2,19-4-6 2,5 8-2 0,-7 4-4 4,-18 11-12-6,-33 2-1 1,-31 0-14-1,-39 0-9 2,-32 0-12 0,-19 0-3 0,-9-5-1-2,-18 5-6 3,-2-7-47-1,-8 7-59-2,-20-8-56 1,-7 2-72 2,0 2-180-4</inkml:trace>
    </iact:actionData>
  </iact:action>
  <iact:action type="add" startTime="31630">
    <iact:property name="dataType"/>
    <iact:actionData xml:id="d10">
      <inkml:trace xmlns:inkml="http://www.w3.org/2003/InkML" xml:id="stk10" contextRef="#ctx0" brushRef="#br0">14229 18792 442 0,'0'0'160'1,"0"0"19"6,0 0-46 1,192-25-35 0,-137 25-21-2,-6 0-18 2,14 0-11 1,5 0 1-3,2 0-1 2,11 0-8 0,1 0-12 7,4 0 13-15,5 0-3 8,6 0-14-1,6 0-5 4,5 0 0-7,6 0 2 15,2 0 1-19,-1 0-3 14,2 0 2-13,9 0-2 7,3 0-2-4,1 0-1 4,-1 0 0 6,2 0-2-12,-4 0-3 8,-1 0 4-5,-6-7-1 4,-1 2-1-1,-5 5-8-3,-2-5 2 3,-10 5 0 5,-13 0-1-11,-3-7-3 9,-11 7 7-8,-2-2-2 5,4-2-4 1,3 2 2 5,1-10-2-13,5 1 0 11,-3 3-2-10,-2-5-2 12,-2-1 1-12,-5 9 0 11,-6-10-1-12,-6 10 3 11,-5-7 0-7,6 12 1 0,-6-8 2 3,4 5-3-1,4-4 1 7,0 4 0-12,8-2 2 9,-2-1 2-8,1-1-2 11,1 0 0-12,-4 1-1 7,1-8 1-5,-9 8-5 5,-2-5 3 1,1 0 0-6,6 1-3 5,-4 5 3 4,-2 0 1-11,3 5 2 7,-10 0 4-4,-1 0-2 3,-1 0-1-3,-3 0-5 3,1 0-1 2,4-7 0 2,-4 6-2-10,3-3 0 11,-5 4 0-10,-3-3 1 10,-2 3-1-11,-5 0 3 7,-3 0 0-4,3 0-2 2,-6 0 4 7,10-6-3-12,1 1-2 5,5-4 1 6,0 3-1-11,2 1 2 9,-1 5 0-6,3 0 4 7,3 0-2-10,2-6 0 7,-1 6-2 2,-2-6-1-9,-7 1-1 8,-6 1 1-6,-3-2 1 4,-5 6-2 3,1-5 3-7,-3 0-2 3,2 5 1 6,5 0-2-9,-6 0 3 6,3-8 0-7,5 8-1 5,4-7-2 3,-5 1 2-7,7 6-1 5,0-12 0 5,4 7 2-11,-4 0-1 2,0-5 2 8,-5 5-2-12,-3 0-1 7,-1-2-1 9,2 4 2-10,-1-2-2-7,-3 5 1 9,-2-5 0-5,-3 5 0 4,2 0-1 5,0 0 1-10,-7 0-1 5,-8 0 0-1,2 0-1-1,-8 0-3 2,1 0 2 7,-1 0-20-13,-5 0-29 7,-5 0-24-4,0 0-38 0,0 0-25 3,0 0-51 3,0 0-50-1,0 0-260-8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1:32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50">
    <iact:property name="dataType"/>
    <iact:actionData xml:id="d0">
      <inkml:trace xmlns:inkml="http://www.w3.org/2003/InkML" xml:id="stk0" contextRef="#ctx0" brushRef="#br0">816 4925 1014 0,'0'0'178'6,"0"0"-81"-5,0 0 52-1,0 0-74 1,0 0-39-1,0 0 10 1,0 0 17 38,67 16-1-38,-37-16 25-1,5 0-20 0,16 0-3 1,0 0-19 3,11 0-10 36,7 0-6-40,-1 0-29 0,2 0 0 0,2-2 0 0,-7 2 0 39,7 0 0-39,1 0 0 0,9 0 0 1,13 0 0-1,5 0 0 41,5 2 0-41,5-2 0 0,-4 3 0 0,-6-3 0 0,-5 4 0 0,-8 4 0 6,-3-1 0 37,-1-2 0-40,1 2 0-3,-6-2 0 0,-2-3 0 0,-1-2 0 0,0 0 0 45,-2 0 0-45,3 0 0 0,2 0 0 0,-1 0 0 0,-8 0 0 0,-9-2 0 52,-1 0 0-50,-4 2 0-2,-4 0 0 0,4 0 0 0,-3 0 0 0,4 0 0 0,3 0 0 60,2 0 0-60,0 0 0 0,-6 0 0 0,0 0 0 0,-4 0 0 0,-2 0 0 0,-1 0 0 1,-2 0 0 59,2 0 0-58,5 0 0-2,-1 0 0 0,3 0 0 2,-2 0 0-1,2 0 0 0,0 0 0-1,6 0 0 0,0 0 0 6,-1 0 0 61,1-3 0-66,1-5 0-1,-6-1 0 0,-1 2 0 0,-2 0 0 0,-5 2 0 0,1-1 0 0,-1 1 0 1,3-1 0 4,2 1 0 58,-2 0 0-63,-2-1 0 0,-1 3 0 1,-2-2 0-1,0 5 0 0,-1 0 0 0,5 0 0 0,-2 0 0 5,1 0 0 63,-1 0 0-68,-7 0 0 0,0 0 0 0,1 0 0 0,5 0 0 1,-5 0 0-1,0 0 0 0,3 0 0 0,-4 0 0 60,0 0 0-58,6-3 0-2,-5 1 0 0,6-2 0 1,-2 4 0-1,1 0 0 0,-2 0 0 0,0 0 0 64,5 0 0-64,5 0 0 1,-5 0 0-1,3 0 0 0,4 0 0 0,-6 0 0 1,4 0 0-1,-5 0 0 0,-10 0 0 63,3 0 0-62,-4 0 0 0,4 0 0-1,5 4 0 0,-3 1 0 1,-3-2 0-1,5-1 0 1,0-2 0-1,3 0 0 65,-1 0 0-64,6 0 0-1,0 0 0 1,0 0 0-1,-3 0 0 1,-5 0 0-1,-9 0 0 0,-4 0 0 0,-2 0 0 4,1 0 0 56,-4 0 0-58,0 0 0-2,0 0 0 0,2 0 0 1,-3 0 0-1,8-8 0 0,0 2 0 0,1-4 0 67,0 2 0-67,-3 2 0 0,-2-2 0 0,-5 4 0 0,1 3 0 0,-4 1 0 1,0-4 0-1,0 4 0 1,1 0 0 4,2 0 0 63,6 0 0-62,5 0 0-6,1 0 0 0,-2 0 0 1,1 0 0-1,6 0 0 0,-8 9 0 0,4-1 0 0,-4-2 0 1,-3 2 0 7,1-3 0 65,0-1 0-71,-3-3 0-2,4-1 0 0,-3 0 0 0,6 0 0 0,-1 0 0 0,-3 0 0 1,4 0 0-1,-1 0 0 0,-3 0 0 73,-1 0 0-73,-3 0 0 0,1 0 0 0,0 0 0 0,2 0 0 1,0 0 0-1,-4 0 0 0,3 0 0 0,2 0 0 1,-5 0 0 4,5 0 0 68,0 0 0-71,1 0 0-1,1 0 0-1,2 0 0 0,-2-1 0 1,-2-3 0-1,3 2 0 0,-7-1 0 0,6 0 0 0,-2-1 0 6,-6 3 0 2,1 1 0-3,2-3 0 71,-3 3 0-76,-6 0 0 1,4 0 0-1,-5 0 0 0,-3 0 0 0,3 0 0 0,-2 4 0 0,-1 8 0 0,-5-1 0 1,-2-3 0 6,-4-3 0-2,-7 2 0 6,0-2-27 62,0 0-137-71,-46-2-118-2,16-3-94 0,-4 0-496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6:13.85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38">
    <iact:property name="dataType"/>
    <iact:actionData xml:id="d0">
      <inkml:trace xmlns:inkml="http://www.w3.org/2003/InkML" xml:id="stk0" contextRef="#ctx0" brushRef="#br0">26979 8922 705 0,'0'0'235'5,"0"0"-86"-5,0 0 20 0,0 0-22 48,0 0-45-48,0 0-12 0,0 0-13 0,0 0-14 1,27-8 6-1,15 8-27 4,30 0-3 73,25 8-26-77,12 19 4 1,10 9-5-1,2 8-6 0,4 7 1 0,-3 9 3 3,-1 9-3-2,-7 10 2-1,-5 11-2 0,-15 8-3 3,-15 10 0 9,-19 2-3-12,-20-4 2 90,-21-3-1-89,-19-2 0-1,0 5-1 0,-33 0-1 0,-33 6 0 0,-19-4 3 0,-12-4-3 1,-10-20 0-1,1-14 1 0,-2-10-1 0,0-13 0 0,7-11 1 14,12-14 0-11,-1-15-1 14,8-4 0-14,0-3 0-3,13 0 0 80,8 0 0-80,19 0-2 0,14 0 1 0,14 0-1 0,8 0 0 0,6 0-1 1,0 0 3 0,0 0 0 0,0 0-1-1,0 0-3 1,0 0 2 3,0 0 0 3,0 0 1 75,0 0 0-82,27-5 0 0,14-12 0 1,14-2-1 0,-3-8 0 0,-3-4 1-1,-1 2-2 0,-8-1 3 1,-4 0-2-1,-2 0 2 1,-6 3-1 3,1 2 1 3,-10 4-1 71,-7 12 0-73,-8 6-1-5,-4 3 1 0,0 0-3 0,0 0-3 0,-31 0-31 0,-24 0 36 1,-11 16 2-1,-5 4 2 0,2 4-1 1,4 1 1 5,3-2 0 77,13 4 2-80,15-10-4-3,6 2 0 0,15-7 0 1,9-3 7 1,-1-7 7-1,5-2 2-1,0 10 7 0,0 7 4 0,24 9-7 0,23 6-15 1,8 4 11 3,6 5-16 4,2 9 0 72,5 5 0-76,-2 3 0-3,-11-6 0-1,-7-10 0 0,-11-12 0 0,-18-14 0 1,-4-5 0-1,-13-8 0 0,-2-3 0 0,0 0 0 1,0-3-26 8,0-47-156-7,0 18-82 6,0-8-134 84</inkml:trace>
    </iact:actionData>
  </iact:action>
  <iact:action type="add" startTime="6453">
    <iact:property name="dataType"/>
    <iact:actionData xml:id="d1">
      <inkml:trace xmlns:inkml="http://www.w3.org/2003/InkML" xml:id="stk1" contextRef="#ctx0" brushRef="#br0">28423 7535 693 0,'0'0'240'1,"0"0"-34"-1,0 0-7 1,0 0-114 0,16 183-19-1,-16-58 2 60,-3 21-7-59,-12 10-13-1,3-3-14 0,2-11-11 0,5-21-13 1,-1-20-5-1,2-20-5 0,4-25 0 120,0-25-2-117,0-19-17-3,0-12-36 0,18-12-75 1,16-36-81-1,-16 9-28 0,-2-1-335 0</inkml:trace>
    </iact:actionData>
  </iact:action>
  <iact:action type="add" startTime="6765">
    <iact:property name="dataType"/>
    <iact:actionData xml:id="d2">
      <inkml:trace xmlns:inkml="http://www.w3.org/2003/InkML" xml:id="stk2" contextRef="#ctx0" brushRef="#br0">29800 7569 723 0,'0'0'182'2,"0"0"-59"-2,0 0 10 0,0 0-63 4,0 0-38 4,0 0 9 45,13-46 24-53,-88 49 11 0,-22 30-19 0,-13 11-15 0,-6 14-10 0,7 8-5 0,8 6 2 62,16 8-18-61,19 3 0-1,18-4-4 0,25-6 0 0,19-1 2 0,4-2 4 0,40 8 0 1,53 7-3 6,34 16-2 2,24 14-2-6,11 13 1 83,-10 6-6-86,-24-7-1 0,-32-16 5 0,-28-17-1 0,-31-25-2 0,-32-16 0 0,-5-14-2 1,-24-18-2-1,-43-21-1 0,-15 0 1 0,-13-33 2 9,5-27 0-5,14-8 3 6,25-16-2-7,31-10-1 86,20-6 0-88,6-13-2-1,56 4 1 0,17-3 1 0,11 4 0 1,5 7 0-1,2 6 1 0,-5 9 0 0,-17 7 1 0,-10 3-1 0,-23 1-2 1,-21-6 1 9,-21-9-2-8,0 0-5 8,-31 5-23-1,-24 11-26-4,-10 18-23 2,0 33-69 81,38 23-83-85,9 16-241-2</inkml:trace>
    </iact:actionData>
  </iact:action>
  <iact:action type="add" startTime="7411">
    <iact:property name="dataType"/>
    <iact:actionData xml:id="d3">
      <inkml:trace xmlns:inkml="http://www.w3.org/2003/InkML" xml:id="stk3" contextRef="#ctx0" brushRef="#br0">31188 7619 621 0,'0'0'150'2,"0"0"-11"-2,0 0 8 5,0 0-93 40,0 0-34-45,0 0 42 0,-186 108-11 0,66-7-3 0,-4 29-3 0,9 22 4 77,18 9 4-75,31 14-14-2,31 2 1 1,35-7-13 0,12-11-7 1,69-24 10-2,34-30 5 1,25-26-5-1,16-37-14 0,7-42 1 1,-14-15-11 89,-25-77-4-90,-39-42-2 1,-39-39 0-1,-43-23-4 1,-3-26 0 0,-62-4 0-1,-28 18-7 1,-13 29-25-1,-7 45-59 0,7 44-93 0,66 90-69 1,15 0-257-1</inkml:trace>
    </iact:actionData>
  </iact:action>
  <iact:action type="add" startTime="7881">
    <iact:property name="dataType"/>
    <iact:actionData xml:id="d4">
      <inkml:trace xmlns:inkml="http://www.w3.org/2003/InkML" xml:id="stk4" contextRef="#ctx0" brushRef="#br0">31674 7562 424 0,'0'0'81'1,"0"0"86"-1,0 0-4 0,0 0-50 1,0 0-14-1,-181 74-2 51,168-7-22-50,13 10-15-1,0 5-13 1,39 1 11-1,28-10-11 0,10-23-23 0,16-14-4 41,-1-26 0-40,-5-10-6-1,-13-16-5 0,-23-38-7 0,-26-18-2 1,-25-15-1 40,-13-8 0-41,-56 4 0 1,-17 11-6-1,-4 18-54 0,49 54-109 51,11 5-118-50</inkml:trace>
    </iact:actionData>
  </iact:action>
  <iact:action type="add" startTime="15257">
    <iact:property name="dataType"/>
    <iact:actionData xml:id="d5">
      <inkml:trace xmlns:inkml="http://www.w3.org/2003/InkML" xml:id="stk5" contextRef="#ctx0" brushRef="#br0">9163 8751 736 0,'0'0'207'2,"0"0"-101"50,0 0-12-52,0 0 4 1,0 0-53-1,0 0 15 0,0 0-3 0,0 0-9 0,173-86-4 56,-118 72-3-54,6 1-11-2,11-2 11 0,11 4-5 0,1 8-12 0,1 2-3 0,-2 1-3 0,-9 0 0 83,-2 0-4-83,-8 1-8 1,0 18-3-1,-5 7 5 0,-7 1-3 1,-2 3 2-1,-2 9 0 0,-9 7 1 0,1 9 9 1,-4 4-6 2,-5 7-5 1,-4 8-1 8,1-1-3-12,-11 4-1 10,6 2 1 109,-9-4 1-112,-1 4-2-6,-8-3 0-1,2 4 0 0,-7-6 0 0,0-11-1 1,0-8 1-1,0-14 0 0,0-9-1 0,-7-4-1 1,-5-7 1-1,-1-4 0 0,6-4-1 0,-2-4 1 0,8-2 1 1,-2-7-1 1,3 0-1 1,0 0 1 108,0 0-3-103,-3 0-1-8,-7 0 0 0,-4 0-3 0,-14-29 7 1,-7-9 0-1,4-3 0 0,-7-7-5 0,5 5-6 0,-6 0 2 1,5 2 0-1,7 2 1 3,3 7-2-1,9 7 5-1,6 6 0-1,5 8 4 4,1 6 1-3,3 2 0 102,0 3 0-100,-4 0 2-2,4 0 1-1,0 0-1 0,0 0 2 0,0 0 7 1,0 0 4-1,4 0 5 0,27 11-8 0,12 22-10 1,-4 7 1 1,6 12 7-1,2 3 3 0,-2 5 2-1,0 3-2 109,2-6 0-103,-5-4-6-6,-6-7 0 1,-3-11 4-1,-8-8-1 3,-11-10 1-2,-4-7-1 0,-4-10-2-1,-6 0-2 0,3 0-1 0,2 0-2 1,8-8 2-1,8-32 6 0,5-18-1 1,3-12 6-1,2-9 13 4,-4 0-21 3,6 4-8 5,-7 9 0-9,7 12 0 105,-11 16 0-105,-2 15 0-2,-2 10 0 0,-5 8 0 2,1 5 0-3,2 0 0 0,5 0-21 0,-1 14-110 0,-6 10-77 0,-14-13-40 1,0 3-130 2</inkml:trace>
    </iact:actionData>
  </iact:action>
  <iact:action type="add" startTime="17062">
    <iact:property name="dataType"/>
    <iact:actionData xml:id="d6">
      <inkml:trace xmlns:inkml="http://www.w3.org/2003/InkML" xml:id="stk6" contextRef="#ctx0" brushRef="#br0">11373 6519 718 0,'0'0'215'2,"0"0"-117"-2,0 0 17 0,0 0-21 0,0 0-14 0,0 0 13 63,0 0-27-63,-210-40-22 0,138 107-4 0,7 21 1 1,14 14-6-1,14-4-2 0,13 1-3 0,17-8-9 5,7-15-9 66,0-13-4-71,37-20-2 0,18-21-3 0,6-22 0 1,5 0-3-1,4-46-2 1,-8-19 0-1,-8-9 1 1,-10-3 0 0,-12-2 0 72,-9 7 1-73,-11 10-1 0,-4 12 0 0,-6 25 1 0,-2 12-1 0,0 13 1 0,0 0 2 0,0 32 7 0,0 45 22 1,0 36-14 62,-10 24 15-62,9 12-2 0,-3 9-18 0,4-4-9-1,0-5-1 0,0-24-2 0,-3-22 0 1,-3-26-2-1,4-27-9 62,2-21-31-62,0-17-42 0,0-12-39 0,4 0-91 0,8-16-84 0,4-14-410 0</inkml:trace>
    </iact:actionData>
  </iact:action>
  <iact:action type="add" startTime="17583">
    <iact:property name="dataType"/>
    <iact:actionData xml:id="d7">
      <inkml:trace xmlns:inkml="http://www.w3.org/2003/InkML" xml:id="stk7" contextRef="#ctx0" brushRef="#br0">12361 6498 333 0,'0'0'537'2,"0"0"-425"-2,0 0-9 0,0 0-59 3,0 0-3 52,0 0 16-54,-191 143 1-1,99-44-11 0,4 12-6 0,1 12 11 0,16 11-3 0,18 10-4 118,26 5-11-117,27-4 0 2,0-7-12-3,52-23-11 1,37-21-4 0,27-23-1 0,21-33-3-1,11-30-3 1,-6-8 2-1,-13-65-2 0,-29-42-3 0,-21-28 1 0,-24-16 0 0,-24-14 0 0,-23 3 0 1,-8 4 2-1,-8 9-2 9,-39 19 1-5,-4 22-5 109,-4 36-30-108,3 27-35-4,7 24-81 1,6 13-25-2,29 8-119 0,7 2-432 1</inkml:trace>
    </iact:actionData>
  </iact:action>
  <iact:action type="add" startTime="18065">
    <iact:property name="dataType"/>
    <iact:actionData xml:id="d8">
      <inkml:trace xmlns:inkml="http://www.w3.org/2003/InkML" xml:id="stk8" contextRef="#ctx0" brushRef="#br0">13388 6394 350 0,'0'0'175'1,"0"0"-76"0,0 0 86 1,0 0-44 58,0 0-41-60,-163 17-19 0,123 24-12 0,9 10-4 1,10 7-1-1,18 2-3 0,3-1-8 0,3-3-16 59,36-18-12-58,7-13-15-1,-4-17 5 0,-3-8 7 1,-1-8-15-1,-11-34-5 0,-10-12-2 0,-10-5 0 67,-7-8 0-66,0 5-4 0,-20 4-2-1,-13 14-27 0,-11 14-71 0,23 30-77 0,2 0-146 0</inkml:trace>
    </iact:actionData>
  </iact:action>
  <iact:action type="add" startTime="23029">
    <iact:property name="dataType"/>
    <iact:actionData xml:id="d9">
      <inkml:trace xmlns:inkml="http://www.w3.org/2003/InkML" xml:id="stk9" contextRef="#ctx0" brushRef="#br1">13838 16100 762 0,'0'0'183'2,"0"0"-37"-1,0 0-62 0,0 0-36 58,0 0-17-59,0 0 2 0,123-228-1 0,-81 108-6 0,3-20 1 1,0-18 6-1,5-17 2 0,-8-8-8 7,-5 7-7 61,-6 26 2-68,-13 36-7 0,-7 38-11 1,-1 42 1-1,-7 20 4 0,0 14 14 0,5 0 33 0,11 36 12 1,9 45-22 61,9 37-24-62,5 31-10 1,3 16 5 1,4 19 1-2,-2 5-5 0,0-6-1 0,-8-16-7 0,-5-28-3 2,-6-30-1 60,-7-26-2-61,-7-25-3-1,-5-28-19 0,-5-23-36 0,-1-7-54 0,0-24-84 0,-3-34-26 0,0 14-30 5,0 9-277 2</inkml:trace>
    </iact:actionData>
  </iact:action>
  <iact:action type="add" startTime="23477">
    <iact:property name="dataType"/>
    <iact:actionData xml:id="d10">
      <inkml:trace xmlns:inkml="http://www.w3.org/2003/InkML" xml:id="stk10" contextRef="#ctx0" brushRef="#br1">14608 15845 687 0,'0'0'114'3,"0"0"55"-3,0 0-24 0,-223 0-63 0,154 0-25 0,6 0-15 0,-1 0-21 0,18 0-16 0,6-5-5 3,16 2-3 56,9-3-32-58,12 3-87-1,3 3-137 0,0 0-297 0</inkml:trace>
    </iact:actionData>
  </iact:action>
  <iact:action type="add" startTime="23810">
    <iact:property name="dataType"/>
    <iact:actionData xml:id="d11">
      <inkml:trace xmlns:inkml="http://www.w3.org/2003/InkML" xml:id="stk11" contextRef="#ctx0" brushRef="#br1">15326 15703 560 0,'0'0'127'2,"0"0"-18"-2,0 0 11 0,0 0-62 11,0 0-23-5,0 0 19 54,0 0-4-60,-70-16-9 0,44 11-10 0,6 2 0 0,-1 3-9 0,3 0-2 0,2 0-5 1,4 0 0 60,0 0-6-61,1 0-3 1,4 0 1-1,-3 0 5 0,7 0-3 0,1 0-6 0,2 0 0 1,0 0-3 1,0 0 1 57,0 0 2-59,0 0 1 0,0 0-2 1,0 0-1-1,0 0 1 0,0 0 4 0,0 0 1 1,0 0-2 61,0 0-5-62,0 0 1 0,0 0 1 0,0 0-1 0,0 0 5 0,0 0 1 1,0 0 3-1,0 8 5 65,-6 16 12-65,-1 9 0 0,-9 16-26 0,5 6 4 0,-4 2 0 1,2-2 1-1,-1-6 1 0,4-16-2 0,3-14 0 61,6-11 0-61,1-6 1 1,0-2-2-1,0 0-4 0,0-29 1 0,26-28 4 0,14-18-5 0,-4-4 1 6,0-3-1 2,-1 15 0 62,-5 5 1-67,-6 18 0-3,1 9 3 1,-4 8 7-1,-3 10 16 0,4 10-3 0,-1 7-7 0,0 0 5 0,3 21 4 1,-7 28-6 6,-2 10-15 73,-2 1-1-78,-9-1-1-2,-1-7 0 1,-3-5-3-1,0-3 0 0,0-3 0 0,0-3 0 0,0-2-1 0,0-7-5 1,0-2-13-1,0-4-29 5,0-7-20 78,0-5-55-83,0-9-28 0,6-2-53 0,8 0-246 1</inkml:trace>
    </iact:actionData>
  </iact:action>
  <iact:action type="add" startTime="24600">
    <iact:property name="dataType"/>
    <iact:actionData xml:id="d12">
      <inkml:trace xmlns:inkml="http://www.w3.org/2003/InkML" xml:id="stk12" contextRef="#ctx0" brushRef="#br1">16038 15365 82 0,'0'0'521'3,"0"0"-435"-3,0 0 35 0,0 0-42 0,0 0-5 61,0 0 15-60,0 0-43-1,-62-46 23 0,13 82-4 0,-9 14-2 0,5 18-13 0,-5 11-2 1,10 3-6 2,17 0-19 2,8-16-3 59,20-11-9-64,3-16-5 0,0-15 4 0,47-16-6 0,8-8-4 0,6-5-1 1,2-40-7-1,-5-15 3 64,-12-10 3-64,0-7-6 1,-17-5 7-1,-8 10 1 0,-8 13 1 1,-5 20-1-1,-2 21 2 0,-2 9-1 0,-4 9 6 7,0 9 26 57,0 54-5-61,-10 33-24-3,-16 20 1 0,-5 21 2 1,0 9-1-1,1 3 1 0,0 9-1 0,-3 1-1 0,-4-13-4 5,-5-18 1 63,2-32-1-68,-2-24-1 0,-2-26-2 0,2-27-5 0,5-19-23 1,7-25-39-1,9-54-47 0,14-34-36 0,7 48-52 66,0-2-332-64</inkml:trace>
    </iact:actionData>
  </iact:action>
  <iact:action type="add" startTime="25195">
    <iact:property name="dataType"/>
    <iact:actionData xml:id="d13">
      <inkml:trace xmlns:inkml="http://www.w3.org/2003/InkML" xml:id="stk13" contextRef="#ctx0" brushRef="#br1">16312 14081 596 0,'0'0'156'0,"0"0"30"0,0 0-58 0,0 0-65 1,28 224 8 48,-28-99 4-49,0 32-4 1,0 20-10-1,-11 21-4 0,1 7-22 0,2 0-12 0,2-8-2 67,3-22 0-66,-7-30-9-1,2-38-7 0,1-37-5 0,-2-22 0 0,6-31-3 1,3-17-20-1,0 0-59 0,0-53-118 63,19-16 39-63,-5 16-125 0,-1 16-206 0</inkml:trace>
    </iact:actionData>
  </iact:action>
  <iact:action type="add" startTime="25484">
    <iact:property name="dataType"/>
    <iact:actionData xml:id="d14">
      <inkml:trace xmlns:inkml="http://www.w3.org/2003/InkML" xml:id="stk14" contextRef="#ctx0" brushRef="#br1">16660 15694 575 0,'0'0'184'1,"0"0"-39"47,0 0 1-48,0 0-89 0,195-27-29 1,-143-25 20-1,-2-11-11 0,-7-11-19 64,-9-5-4-62,-13 6-3-2,-15 6-8 0,-6 19-3 0,0 12 0 0,-23 17 0 0,-19 19 0 0,-13 0 1 1,1 40 2 64,-1 29 11-65,10 16 18 0,19 14 14 1,7 4 4-1,15-2 4 0,4-5-12 0,4-14-2 0,31-13-13 0,12-14-13 68,8-18-3-68,7-14-7 0,7-15-4 0,5-8-7 0,-5-5-49 0,-2-34-127 0,-50 15-22 0,-11 8-312 1</inkml:trace>
    </iact:actionData>
  </iact:action>
  <iact:action type="add" startTime="26963">
    <iact:property name="dataType"/>
    <iact:actionData xml:id="d15">
      <inkml:trace xmlns:inkml="http://www.w3.org/2003/InkML" xml:id="stk15" contextRef="#ctx0" brushRef="#br1">12739 18079 676 0,'0'0'161'2,"0"0"-43"-2,26-150 8 0,-19 41-58 0,-4-20-12 0,-1-21-2 0,0 1-11 61,-2 14-1-60,4 16 16-1,-4 32-11 0,4 19-24 0,2 18-8 0,2 17 0 0,5 14 5 1,7 11 13 57,18 8 21-58,17 0-1 0,21 31-19 0,16 37-13 1,11 18-9 1,-6 17-2-2,-11 12 9 1,-11 8 4 1,-17-3-6 73,-19 3-3-74,-20-20 1-1,-19-11-5 0,0-19-2 0,-54-12 11 0,-29-13-11 0,-27-5-5 0,-17-12-2 1,-4-11-1-1,8-9 0 4,13-11 0 69,27 0-1-73,16 0-7 0,29 0-51 0,17 0-66 1,21-16-37-1,0 1-100 0,40 1-41 1</inkml:trace>
    </iact:actionData>
  </iact:action>
  <iact:action type="add" startTime="27448">
    <iact:property name="dataType"/>
    <iact:actionData xml:id="d16">
      <inkml:trace xmlns:inkml="http://www.w3.org/2003/InkML" xml:id="stk16" contextRef="#ctx0" brushRef="#br1">14322 17745 603 0,'0'0'163'3,"0"0"-65"-3,0 0 36 0,0 0-60 65,0 0-3-65,0 0-4 0,-219 12-14 0,146 15-12 1,9 14 7 0,9-2 12 0,16 7-3-1,14 3-18 1,16-8-7 4,9-5-9 64,0-3-5-69,31-16 3 0,9-5-15 0,2-12-5 0,3 0-2 0,-3-5 0 0,-1-38-6 1,-8-5-4-1,-9-2-10 67,-10-3-9-67,-3 4-22 0,-9 6-48 0,-2 7-30 0,0 27-62 0,0 9-200 0</inkml:trace>
    </iact:actionData>
  </iact:action>
  <iact:action type="add" startTime="27865">
    <iact:property name="dataType"/>
    <iact:actionData xml:id="d17">
      <inkml:trace xmlns:inkml="http://www.w3.org/2003/InkML" xml:id="stk17" contextRef="#ctx0" brushRef="#br1">14322 17745 649 0</inkml:trace>
    </iact:actionData>
  </iact:action>
  <iact:action type="add" startTime="27881">
    <iact:property name="dataType"/>
    <iact:actionData xml:id="d18">
      <inkml:trace xmlns:inkml="http://www.w3.org/2003/InkML" xml:id="stk18" contextRef="#ctx0" brushRef="#br1">14322 17745 649 0,'204'-17'270'1,"-204"17"-143"-1,0 17-10 0,0 14-44 0,-9 5-8 0,-4 8-4 0,4-9-10 2,9 1-10-1,0-9 0-1,0-8-16 11,34-9-9-5,10-10-9 63,11 0-7-68,4-5-1 1,-11-24-2-1,-11-2-8-1,-13 4 9 0,-6 0 2 0,-8 11-1 0,-4 5 1 0,-4 11 0 1,-2 0 0 67,0 0 1-68,0 13 1 0,0 41 0 0,-21 20-1 0,2 10-1 0,12-9-6 0,4-15-51 1,3-24-2-1,0-29-55 70,0-7-57-69,3-20-280-1</inkml:trace>
    </iact:actionData>
  </iact:action>
  <iact:action type="add" startTime="28227">
    <iact:property name="dataType"/>
    <iact:actionData xml:id="d19">
      <inkml:trace xmlns:inkml="http://www.w3.org/2003/InkML" xml:id="stk19" contextRef="#ctx0" brushRef="#br1">15195 16923 424 0,'0'0'182'3,"0"0"-29"64,0 0 6-66,0 0-68-1,11 152 2 0,-11-80-28 0,0 15 2 0,0 17-14 0,0 17 1 0,-5 19-11 1,-5 6-8 4,1-4-4 65,6-23-11-70,-2-27-1 0,2-30-8 0,-1-33-5 0,4-14-4 0,0-15-2 1,0 0-5-1,0-39-14 0,22-9 19 66,5 5 0-65,0 2 1-1,-2 17-1 0,-1 5 1 0,0 11-1 0,0 4 2 0,-3 4-1 0,1 0 2 0,-4 0 1 68,0 31-1-67,-5 5 1 0,-5-2 0-1,-3 4-2 0,-5-1-2 0,0-7 2 0,-5-1-1 0,-26-3-1 1,-1-15 0 2,-5-9-1 4,-4-2-1 62,3-5-4-68,2-34-31 0,9-15-54-1,8-7-26 0,19 31-73 0,0 12-244 0</inkml:trace>
    </iact:actionData>
  </iact:action>
  <iact:action type="add" startTime="28818">
    <iact:property name="dataType"/>
    <iact:actionData xml:id="d20">
      <inkml:trace xmlns:inkml="http://www.w3.org/2003/InkML" xml:id="stk20" contextRef="#ctx0" brushRef="#br1">15924 16931 652 0,'0'0'175'1,"0"0"-42"-1,0 0-34 0,13 175-52 58,-20-104-2-58,-9 9 5 0,2 7-12 0,1 3 9 0,-1 19 4 0,5 14-6 0,0 4-3 0,-1-2-4 67,5-12-11-65,-3-15-16-2,8-35-8 0,-2-22-2 0,2-24-1 0,0-17-8 0,0-11-90 0,0-41-75 1,7 7-16 70,3 8-345-70</inkml:trace>
    </iact:actionData>
  </iact:action>
  <iact:action type="add" startTime="29130">
    <iact:property name="dataType"/>
    <iact:actionData xml:id="d21">
      <inkml:trace xmlns:inkml="http://www.w3.org/2003/InkML" xml:id="stk21" contextRef="#ctx0" brushRef="#br1">16208 18170 23 0,'0'0'0'1</inkml:trace>
    </iact:actionData>
  </iact:action>
  <iact:action type="add" startTime="29215">
    <iact:property name="dataType"/>
    <iact:actionData xml:id="d22">
      <inkml:trace xmlns:inkml="http://www.w3.org/2003/InkML" xml:id="stk22" contextRef="#ctx0" brushRef="#br1">16222 17971 494 0,'7'-36'180'1,"-2"17"54"6,4-6-65-2,-2-22-45 47,0-6-5-51,4-10-25-1,-6-16-11 0,-5 0-33 0,0 4-19 1,0 3-12-1,0 14-17 55,0 18-2-54,0 11-1-1,0 17-25 0,0 9-48 0,0 3-56 0,0 3-7 1,0 26-279 2</inkml:trace>
    </iact:actionData>
  </iact:action>
  <iact:action type="add" startTime="29838">
    <iact:property name="dataType"/>
    <iact:actionData xml:id="d23">
      <inkml:trace xmlns:inkml="http://www.w3.org/2003/InkML" xml:id="stk23" contextRef="#ctx0" brushRef="#br1">16195 17027 454 0,'0'0'110'2,"0"0"19"-2,0 0 36 70,0 0-54-70,0 0-19 0,0 0-11 0,68-110-13 0,-60 97-10 0,-6 7-34 1,-2 3-13-1,0 3-9 0,0 0-2 1,0 0-70 3,0 0-118 66,0 5-518-70</inkml:trace>
    </iact:actionData>
  </iact:action>
  <iact:action type="add" startTime="30162">
    <iact:property name="dataType"/>
    <iact:actionData xml:id="d24">
      <inkml:trace xmlns:inkml="http://www.w3.org/2003/InkML" xml:id="stk24" contextRef="#ctx0" brushRef="#br1">16600 18098 569 0,'0'0'157'3,"0"0"-50"-3,0 0 18 0,0 0-48 71,45-199-15-70,-14 120-15 0,-7 4-12-1,-3 13-11 0,-5 21 2 0,-5 17 1 0,-1 19 8 0,-3 5 20 1,10 5 40 0,-2 43-48 69,4 19-31-69,-8 8-12-1,-1-3-3 0,-7-6 0 1,2-22-1-1,-1-15 0 0,-4-12 0 0,0-8-12 0,3-9-45 73,9 0-49-72,9-26-51-1,-11-3-21 0,5-2-189 0</inkml:trace>
    </iact:actionData>
  </iact:action>
  <iact:action type="add" startTime="30495">
    <iact:property name="dataType"/>
    <iact:actionData xml:id="d25">
      <inkml:trace xmlns:inkml="http://www.w3.org/2003/InkML" xml:id="stk25" contextRef="#ctx0" brushRef="#br1">17371 17574 613 0,'0'0'109'1,"0"0"-27"-1,0 0 80 0,0 0-72 1,0 0-8 5,-183 75-10 64,150-33-10-70,9 0-4 0,15 6 1 0,9-4-12 0,0 3-22 0,11-3-13 0,24-14-6 0,5-10-4 0,2-20 0 69,-3 0-2-66,4-20 0-3,-4-39-1 0,-8-16 0 0,-7-9 0 0,-11-2-1 0,-7 13 2 1,-4 7-1-1,-2 27 1 0,0 20 0 8,0 14 1-1,0 5 1 54,0 0 0-61,0 24 13 0,-2 34 23 0,-21 23 2 0,12 18-2 0,-1 13-6 0,-3 9-2 1,2 7-2 67,-1 1 1-67,-4-2-10-1,-3-16-9 0,-12-21-5 0,1-19-4 0,-11-17-1 0,-14-15-3 0,-7-22-4 1,-15-15-9 1,-21-2-40 66,-17-31-29-68,-18-31-29 0,78 16-122 0,6 0-267 1</inkml:trace>
    </iact:actionData>
  </iact:action>
  <iact:action type="add" startTime="31466">
    <iact:property name="dataType"/>
    <iact:actionData xml:id="d26">
      <inkml:trace xmlns:inkml="http://www.w3.org/2003/InkML" xml:id="stk26" contextRef="#ctx0" brushRef="#br1">13178 16088 101 0,'0'0'336'2,"0"0"-167"60,0 0 81-62,0 0-86 0,0 0-58 0,0 0-8 0,37 27 10 0,-37-27-16 0,-21-1-26 0,-43-47 11 3,-23-22-12 62,-18-32-24-65,-13-34-1 0,-9-43 0 0,-7-25-3 1,3-28-9 1,9-22 11-2,15-7-9 0,25-13-10 0,16 1-4 69,27 8-4-69,10-9-8 0,17 3 0 0,12 1 2 0,0 9-4 0,0 30-2 0,25 33 2 0,5 33-1 1,6 26 1 3,8 19-2 90,-4 22 1-94,-4 18-2 1,-6 26 3-1,-15 24-2 0,-6 18 0 0,-9 10 0 1,0 2 1 0,0 0 1 0,0 7-2 0,0 43 20-1,-14 13-18 0,-23 16-1 0,-11 0 0 114,-4 6 0-112,-10 6-1-2,1-2 1 0,8-9 0 1,6-9 0-1,6-18 0 2,19-24 1-1,6-15-2 0,10-11 0-1,6-3-1 0,0-13-5 0,24-51-7 0,34-29 12 0,18-19 1 1,2 0-1-1,-6 8 2 6,-3 11-1 103,-18 11 0-106,-2 10 0-3,-12 15 1 0,-15 18-2 0,-6 22 2 0,-5 11 1 1,-9 6 4-1,2 27 24 0,9 57 7 0,1 37-37 0,14 33 0 0,11 4 0 1,9-8 0-1,2-13 0 0,-5-28 0 106,-8-32 0-106,-11-25 0 0,-2-25-48 0,2-15-50 0,10-12-80 1,-22 0-45-1,5-20-157 1</inkml:trace>
    </iact:actionData>
  </iact:action>
  <iact:action type="add" startTime="32847">
    <iact:property name="dataType"/>
    <iact:actionData xml:id="d27">
      <inkml:trace xmlns:inkml="http://www.w3.org/2003/InkML" xml:id="stk27" contextRef="#ctx0" brushRef="#br1">17907 17349 546 0,'0'0'306'2,"0"0"-114"-2,0 0-16 0,0 0-31 0,0 0-12 0,0 0-58 0,237 79 20 1,-83-62-22-1,50-3 0 4,52-12-16 77,43-2-12-81,22 0-16 0,8-19 1 1,-3-16-13-1,-7-11-10 0,-1-26 5 1,7-24-1-1,-9-27 0 0,-2-21-3 0,-16-15-2 1,-35-2-6 5,-19 10 0 2,-36 15 0 0,-22 17 0 1,-20 13 0 124,-16 4 0-131,-16 10 0-1,-18-4 0-1,-18 3 0 0,-6-6 0 1,-7 4 0-1,-8 2 0 0,-5 5 0 0,-11 23 0 0,-10 17 0 1,-13 13 0-1,-17 14 0 2,-6 8 0-1,-8 2 0-1,2-1 0 0,-2 1 0 0,6-1 0 0,-1-8 0 1,7 0 0 8,2-7 0-5,4-2-3 13,2 0 3-11,0 0 0-6,-2 4 0 135,-7 2 0-132,-3 6-1-2,-8 10 1-1,-5 4 4 0,-2 1-4 0,0-1-4 1,0 3 4-1,0 0 1 1,0 0-1 0,0-4 0-1,3 4 3 0,0-7-3 0,3-2 0 1,9-2 0-1,5-5 0 0,15-8 0 0,10-9 0 0,10-2 0 1,9-1 0 12,4 0 0-12,1 6 0 14,-2 3 0-13,-12 1 0 116,-10 6 0-118,-8-3 0 2,-14 10 0-2,-11-1 0 0,-5 11-3 0,-7 1 3 1,0 2-2 0,-46 0-1 0,-44 0 3-1,-34 24 4 1,-23 17-3-1,-14 5-1 0,-12 1-2 0,-4 1 0 0,4-11 0 0,18 1 1 1,21-4 1 14,34-11 0-13,26-3 2 105,33-9 1-104,26-8-2-3,15-1 0 0,0-2 2 0,0 0-3 1,48 0 0-1,34-32 0 1,37-5 0-1,30 1 0 0,21-3 0 0,12-2 0 0,1-4 0 0,-8 10 0 0,-22 10 0 1,-29 8 0 4,-30 13 0 5,-37 4 0-4,-25 0 0 105,-21 0 0-110,-11 0 0-1,0 33 0 0,-24 41 0 0,-38 29 0 1,-19 12 0-1,-1-6 0 0,-6-13 0 0,15-21 0 0,15-15 0 0,10-17 0 0,12-7 0 0,10-12 0 1,12-5 0-1,1-2 0 4,8-3-81 9,2 1-71-10,3 14-79 112,0-21-142-114,8-1-653-1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18:17:00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96">
    <iact:property name="dataType"/>
    <iact:actionData xml:id="d0">
      <inkml:trace xmlns:inkml="http://www.w3.org/2003/InkML" xml:id="stk0" contextRef="#ctx0" brushRef="#br0">11612 13022 9 0,'0'0'841'58,"0"0"-662"-58,0 0-36 0,0 0-36 0,0 0-25 0,0 0-24 0,193 0-11 0,-130 5 3 1,23 10 13 5,27 6 1 0,14 8-9 2,25-1 0 0,13-6-12-1,2-9-22 0,10-11-3 0,-12-2-6 3,2 0 4-2,-10 0-8-3,-9 0 2 3,-2 0 6 0,2 0 1 0,-1 0-5-2,-4 0-6 2,-11 0 7 2,-17-2-7-2,-21-7 2-3,-16 3-4 4,-16-3-1 8,-17 0-1-12,-11 1-2-4,-16 3 0 7,-8 1 0 0,-7 4 0 0,-3 0-2-3,0 0-1 4,-37 0-3-1,-45-8 2 1,-40 0 3-5,-38-4-1 6,-37 0 2 5,-28-6 0-9,-22-3 1-6,-12-3 5 10,6 4 1-2,12 2-2-3,22 10 2 6,16 3-2-5,22 5-1 4,27 0-2-5,32 0-2 4,33 3-3-5,31 4 3 3,25 0-2 10,25-4 2-12,8-3 1-4,0 0 1 7,41 0 15 0,54 0-3-1,42-3-10 0,36-4 0 5,17 4-4-8,10 1 0 4,1 2-4-2,2 0 4 1,4 0 21 2,13 2-15-1,16 22-6 1,5 0 0-3,-4-3 0 1,-5-4 0 0,-25-14 0 1,-22-3 0 8,-29-13 0-11,-34-33 0-5,-22-3 0 8,-16 3 0 2,-13 6 0-3,-13 14 0-2,-15 9 0 7,-15 12 0-8,-12 2 0 3,-13 3 0 0,-3 0 0 2,4 0 0 1,-4 0 0-5,0 0 0 1,-11 0 0 2,-47 0 0 0,-23 20 0 6,-11-2 0-12,-19-3 0 10,-5 0 0-9,-12-7 0 9,8-1 0-10,16-2 0 7,26 0 0-2,30-1-9 1,48-2-373 0,3 5-496-2</inkml:trace>
    </iact:actionData>
  </iact:action>
  <iact:action type="add" startTime="7340">
    <iact:property name="dataType"/>
    <iact:actionData xml:id="d1">
      <inkml:trace xmlns:inkml="http://www.w3.org/2003/InkML" xml:id="stk1" contextRef="#ctx0" brushRef="#br0">12022 18536 544 0,'0'0'279'2,"0"0"-67"2,0 0-60 4,0 0-55-1,0 0-30 0,0 0 8 0,148 32-23 4,-53-23-14-6,7 2-3 2,18-5 7 1,22 1 9 0,22 0 1 1,30 4 0-3,31-11-10 2,16 0-8-1,9 0-13 16,-7 0-8-23,-18 0 0 0,-15-11-1 10,-23 5 11 3,-29 5 8-10,-19 1-17 6,-34 0 0-4,-26-4-11 1,-22 1-2 5,-18-3-1-7,-21 1 1 3,-8 5-1 7,-10 0 0-14,0 0 0 10,-10 0 0-3,-58 14 1 3,-55 18-1-2,-62-7 5-3,-49-2-4 1,-62-20 2 5,-22-3-1-7,-2 0 4 5,15-8 1 5,34-12 0-11,30 2-5 5,38 10 3-4,33 8-2 3,30 0 0 7,26 0 0-11,35 8-1 6,26 5-2-4,29-8-3 2,20-5 3 0,4 0 2 3,28 5 0-2,50 5-1 3,27-10-1-8,15 5-2 7,28 0 0-6,25-5 2 4,23 7 3-2,21-7 0 2,17 0 3 3,4 0 0-6,2-17-2 4,-12-10 3-4,-19 1-7 4,-17 9 0 3,-31 3 0-9,-14-1 0 6,-29-2 0-4,-14 9 0 6,-26 1 0-9,-10 2 0 10,-23 5 0-7,-14 0 0 5,-18 0 0-7,-7 0 0 6,-1 0 0 2,-5 0 0-6,-26 0 0 1,-74 0 0 1,-72 0 0 2,-68 0 0 5,-42 0 0-12,-26 0 0 13,8 20 0-12,33-3 0 6,38 3 0-6,45-6 0 6,44-8 0-4,49-6 0 4,38 0 0-4,32-6 0 3,21-19 0 2,0 5 0-3,0 2 0 0,0 18 0-1,0 0 0 2,31 18-7 0,-2 2-254 1,11 17-227-4</inkml:trace>
    </iact:actionData>
  </iact:action>
  <iact:action type="add" startTime="21764">
    <iact:property name="dataType"/>
    <iact:actionData xml:id="d2">
      <inkml:trace xmlns:inkml="http://www.w3.org/2003/InkML" xml:id="stk2" contextRef="#ctx0" brushRef="#br0">20421 5201 730 0,'0'0'199'4,"0"0"-55"3,0 0-41-1,0 0-29 3,210-11-15-2,-154 11 20 2,6 0-9-4,17 8-11 4,-1 4 3-1,8 1 3 0,3-3-8 0,3-1-6-1,-4-4-1 2,-5-1-21-2,-6-2 2 0,-4 3-8 0,2 1 7 0,8 3-9 11,7 2 9-12,7 7-14-6,2-4-4 17,0 1 3-17,3-10-1 12,2-5-3-9,1 0-6 5,1 0 0 1,-11 0-2-3,1-2-3 2,-7-1 0-3,-3 3 0 3,5 0 0 1,-5 0 0-4,0 0 0 4,-4 0 0 3,3 0 0-9,10-15 0 6,-5 5 0-4,8-3 0 3,-2 2 0 7,-3 2 0-13,7-2 0 9,-1 0 0-9,1-4 0 9,0 2 0-7,-3 3 0 5,1 2 0 7,-2 1 0-12,-3 2 0-4,-5 5 0 8,0 0 0 6,-2 0 0-11,0 0 0 9,-3 0 0-9,-6 0 0 9,-5 0 0-9,-3 0 0 6,-4-5 0-5,-3-2 0 5,-4 7 0-4,2-3 0 4,-2 3 0 1,1 0 0-4,9-3 0 3,0 3 0-5,3-5 0 8,2 3 0-9,2-5 0 7,-1 1 0-5,-1 1 0 3,-1-1 0 7,-1 2 0-12,0 3 0 6,-5-5 0-4,3 0 0 6,-4-3 0-8,-1 4 0 6,-8-4 0-3,0 3 0 7,-10 0 0-11,4-2 0 12,-5-1 0-11,-1 6 0 9,1-2 0-10,-4 3 0 7,1-3 0-6,-1 5 0 5,-1 0 0 6,7 0 0-11,2 0 0 7,3 0 0-6,-2 0 0 4,-1 0 0 2,1 0 0-6,-2 5 0 11,1-3 0-11,1 1 0 0,2-3 0 6,-2 0 0-5,2 2 0 4,-8 1 0-4,-2 3 0 2,-8 0 0 11,4-4 0-13,2 4 0-5,-6-3 0 8,6 3 0 6,-1-3 0-12,-4 3 0 8,2-1 0-7,-4 4 0 6,-5-3 0 0,-3 0 0-4,-6-1 0 3,-4-2 0 9,-2-3 0-17,-2 3 0 9,-11-3 0-6,0 0-94 5,-8-11-159 2,-12-10-125-3,-4-8-148-1</inkml:trace>
    </iact:actionData>
  </iact:action>
  <iact:action type="add" startTime="23347">
    <iact:property name="dataType"/>
    <iact:actionData xml:id="d3">
      <inkml:trace xmlns:inkml="http://www.w3.org/2003/InkML" xml:id="stk3" contextRef="#ctx0" brushRef="#br0">33135 2828 728 0,'0'0'170'3,"0"0"-60"5,0 0-33-1,0 0-34-1,0 0 8 2,0 0-7 0,0 0 11 0,-199-82-2-2,65 82-11 2,-19 44 4 1,-17 19-12-1,-10 23-13-1,6 11-1 1,6 13-6 0,21 8-4 0,27 4-3-2,27 10 2 11,29 14-2-13,23 6 5 1,31 3 11 3,10 0-5-3,40-6-1 4,60-11 7 3,47-24-11-8,38-30-6 4,32-44 7-3,20-40-6 2,-2-40-7 1,-10-81-1 1,-32-42-10-3,-38-32 6 7,-44-15 4-10,-46-8 2 7,-32-8-2-5,-33-3-1 2,0 10-1-1,-37 28-2 2,-28 29-4 3,-17 31-43-6,-17 28-33 1,-28 22-90 6,66 81-62-7,-1 0-388 2</inkml:trace>
    </iact:actionData>
  </iact:action>
  <iact:action type="add" startTime="26672">
    <iact:property name="dataType"/>
    <iact:actionData xml:id="d4">
      <inkml:trace xmlns:inkml="http://www.w3.org/2003/InkML" xml:id="stk4" contextRef="#ctx0" brushRef="#br0">20700 18775 360 0,'0'0'117'2,"0"0"-86"6,0 0-2-1,0 0 25-1,0 0 50 3,0 0 69-2,0 0-16 2,24 5-49 0,9 2-7-3,13-2-4 2,-1-2-17 0,12 0-21 0,2-1-17 2,6 4-15-7,8-6-1 9,5 7 9-4,8 0 5-5,11 6 10 18,3-2-11-21,3-2-2 5,2 2-5 0,2-11-10 4,-5 0-8 2,0 0-3-7,-3 0-5 5,0 0 11-3,1 0-4 4,-10 0 5-4,5 0-2 6,-7 0-3-9,1 11-7 5,-2-7-5-3,-1-4 4 5,-3 0 0-5,-1 0-3 4,-4 0 0 4,-4-4 0-11,-3-7-1 7,0 5 4-4,-3 3-2 3,0 3 0 6,8 0 4-12,-11 0 2 11,4 0-4-11,5 0-2 11,-4 0 0-11,1 0 0 13,-3 0-1-10,-7 0 4-5,1 0 5 7,3 9-6 5,6 2 4-8,4 3-5 6,4-2 0-5,1-4-1 2,-9-1 2 4,0-2 0-7,-9-5-5 4,-1 0 0 7,-4 0 0-12,-6 0 0 3,-7 0 0 1,-1 0 0 0,-4 0 0 1,2 0 0-1,-4 0 0 2,0 0 0-2,0 0 0-2,1 0 0 3,2 0 0 8,6 0 0-13,6 12 0 9,-2 2 0-9,-5-3 0 5,-1-5 0-4,-2 2 0 5,2-8 0-3,6 7 0 5,2-7 0-7,6 5 0 4,7-5 0 5,-6 0 0-10,2 0 0 9,-3 0 0-10,-5 0 0 12,0 0 0-12,-3-5 0 8,-1-10 0-6,-1 4 0 6,-4-1 0-6,-5 7 0 5,-2 2 0-4,2-3 0 6,0 6 0-6,-2 0 0 2,-6-6 0 2,6 6 0 1,-6 0 0-6,5-5 0 4,1 5 0 1,3 0 0-4,1-3 0 3,0-1 0 7,7 4 0-13,-1-3 0 9,2 3 0-8,-2-5 0 3,-2 5 0 5,-4-5 0-8,-1-2 0 6,-9 2 0 2,8 0 0-6,-5 1 0 4,9-1 0-4,-2-1 0 3,1 0 0 7,-1 3 0-13,-4-2 0 11,-1 5 0-13,-2-6 0 5,6 0 0 4,1 1 0 2,-4 5 0-6,7 0 0 3,-2 0 0-2,-4 0 0 2,7 0 0 4,-5 0 0-7,-3 0 0 8,0 5 0-11,-9 1 0 7,-8 3 0-4,-9-7 0 4,-8 1-22-5,-3-3-74 6,-14 0-121-3,-17 0-177-1,-3-20-93 1</inkml:trace>
    </iact:actionData>
  </iact:action>
  <iact:action type="add" startTime="28544">
    <iact:property name="dataType"/>
    <iact:actionData xml:id="d5">
      <inkml:trace xmlns:inkml="http://www.w3.org/2003/InkML" xml:id="stk5" contextRef="#ctx0" brushRef="#br0">33364 16489 613 0,'0'0'253'3,"0"0"-122"-1,0 0-29 9,0 0-62-5,0 0-21 1,0 0 31 1,0 0 8-2,-232-79 4 2,106 79-11 1,-18 13-9-3,-14 40 1 2,-12 15-8 0,3 17-15-1,7 19-2-1,12 14-8 2,22 10 3 1,14 14-4 11,29 12 5-20,25 16 1 8,30 10-1-4,28-2-3 6,1-6 1-7,87-17-7 7,39-3-2 2,43-17-2-9,31-16-1 8,8-33 0-8,0-36-1 8,-23-50 0-7,-14-43-4 7,-27-75 0-7,-12-48 3 3,-20-31 2 7,-20-34 1-10,-30-19-1 5,-29 8 2-5,-23 8-2 6,-11 35-1-7,-2 33-1 6,-46 33 0 1,-15 30-5-2,-15 19-58 4,-8 27-113-9,45 57-162 6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18:18:43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6">
    <iact:property name="dataType"/>
    <iact:actionData xml:id="d0">
      <inkml:trace xmlns:inkml="http://www.w3.org/2003/InkML" xml:id="stk0" contextRef="#ctx0" brushRef="#br0">20032 18660 729 0,'0'0'197'8,"0"0"-65"-3,0 0-56 0,0 0 4 2,0 0-39 2,0 0 23-4,0 0 12 4,94 0 15-1,-66 0-13 0,6 0-1-1,8 0-5 2,5 0-23-2,8 0 3 1,0 0-22 0,-3 0-3-1,-5 0 1 2,3 0-3-3,2 0 3 2,6 0 2 1,-1 0-9 5,-8 7-5-14,2-2 3 7,-6 0-10 0,3 2-9 1,7-6 0 5,10 5 0-10,-5 0 0 6,10-6 0-4,-3 0 0 3,2 0 0-1,2 0 0 9,-3 0 0-12,-1 0 0 6,-4-6 0-7,-3 6 0 8,5 0 0-8,1 0 0 9,1 0 0-9,-6 0 0 5,-1 0 0-1,2 0 0 4,-1 0 0-8,-2 0 0 6,2 0 0-4,-5 0 0 2,5 0 0 4,-3 0 0-7,-1 0 0 5,3 0 0 4,-3 0 0-11,-2 0 0 6,0 0 0 6,2 0 0-9,-5 0 0-5,-1 0 0 13,0 0 0-9,4 0 0 4,0 0 0 5,6 0 0-10,1 0 0 4,6 0 0 6,4 0 0-10,-1 0 0 5,-1 0 0-3,1 0 0 4,-9 0 0-5,-1 0 0 6,-1 0 0 0,3 0 0-4,-3 0 0 2,-2 0 0-2,4 0 0 3,3 0 0 2,-3 13 0-6,-1-8 0 3,1-5 0-4,-4 3 0 3,-9-3 0 7,6 0 0-11,-5 0 0 4,2 0 0 6,-5 0 0-11,2 5 0 7,-2 1 0-2,5 1 0-2,6 4 0 5,-5 3 0-4,9-2 0 0,-6 1 0 4,-2-1 0-4,0-6 0 1,4-4 0 4,-3 4 0-5,4-6 0 2,-1 7 0-3,-2-7 0 3,-7 0 0 6,-8 5 0-11,-2-5 0 4,1 0 0 1,-6 0 0-2,4 0 0 0,-7 0 0 3,5 0 0 2,-1 0 0-7,4 0 0 6,-2 0 0-6,4 0 0 3,2 0 0 7,0 0 0-11,6 0 0 4,0 0 0 3,-3 0 0-5,0 0 0 4,-5 0 0-4,3 0 0 5,-2 0 0 2,2 0 0-10,-2 0 0 6,1 0 0 7,-2 0 0-9,1 0 0-6,2 0 0 7,0 0 0 4,1 0 0-6,-1 0 0 5,1 0 0-6,-4 0 0 4,-1 0 0 1,-2 0 0-4,-4-5 0 3,-2-2 0 4,0 7 0-8,4 0 0 6,-2 0 0-6,7 0 0 7,0 0 0-3,4 0 0-5,5 0 0 5,-5 0 0 3,-1 0 0-5,-3 0 0 2,-4 0 0-3,-1 0 0 3,-2 0 0 5,3 0 0-11,-6 0 0 8,0 0 0-5,2 0 0 3,-5 0 0-2,0 0 0 5,4 0 0-6,3 0 0 3,0 0 0 1,5 0 0-5,-6 0 0 4,5 0 0 1,-2 0 0 1,-2 0 0-7,5 0 0 7,-6 0 0-4,3 0 0 4,-9 0 0-6,3 0 0 5,-1 0 0-1,1 0 0 2,-3 0 0-6,-1 0 0 3,-7 0 0 2,-2 0 0 0,-13-11 0-3,-5-17-90 0,0-24-142 3,-49 4-33-1,12 21-145 1</inkml:trace>
    </iact:actionData>
  </iact:action>
  <iact:action type="add" startTime="5221">
    <iact:property name="dataType"/>
    <iact:actionData xml:id="d1">
      <inkml:trace xmlns:inkml="http://www.w3.org/2003/InkML" xml:id="stk1" contextRef="#ctx0" brushRef="#br0">33487 16738 479 0,'0'0'139'3,"0"0"12"5,0 0-13 1,0 0-37-4,0 0-26 5,0 0-20-4,0 0-6 1,52-99-20-1,-55 89 0 3,-42 3 13 0,-14 0 11-2,-22 7-2 2,-5 0-16-2,-13 0-24 0,-3 0 1 1,-17 7-4-1,4 18 6 9,-4 9 6-8,4 8-2-8,6-1-10 6,9 8 1 6,7 1-3-8,6 3-2 4,5 5 2 1,16 11 1-4,13 9 6 2,14 10 12 4,11 15 6-6,15 13-13 2,13 4 5 5,0-6-7-8,0-16-4 6,0-10-3-6,26-9-6 4,19-3-1 6,14 5 1-11,25-10-1 6,23-2 1-5,26-16 1 4,27-16 1 3,14-17 1-7,13-20-2 4,-4 0-4 4,-21-33-4-9,-19-32 3 7,-21-10 1-6,-26-14-3 3,-21-14 1 1,-24-26 0 0,-26-23 1 3,-22-28-1-7,-3-10 1 5,-28 3-3-4,-33 16-3 3,-10 24-14 6,-10 15-19-11,4 28-12 5,-6 33-24-3,50 71-128 2,9 0-84 3</inkml:trace>
    </iact:actionData>
  </iact:action>
  <iact:action type="add" startTime="7299">
    <iact:property name="dataType"/>
    <iact:actionData xml:id="d2">
      <inkml:trace xmlns:inkml="http://www.w3.org/2003/InkML" xml:id="stk2" contextRef="#ctx0" brushRef="#br0">20342 4808 285 0,'0'0'494'3,"0"0"-328"5,0 0-52-1,0 0-43 1,0 0-25-1,0 0-5 1,0 0 9-1,83 28 18 0,-59-24 24 3,10-1-17-2,6 0-1-4,1 4 1 4,8-2-9 0,-1 0-10-1,6 0-18 0,4 1-10 0,1 1 0 2,5 0-2 1,7 6 5-1,-5-6 0-6,5 3-6 6,2-5-5-1,4 1 7-1,16-6-14 0,9 3-6 0,2 3-7 2,11-1 0-3,1 9 0 1,1 2 0 1,3 0 0 3,-1 1 0-6,4-4 0 1,-1-6 0 2,-3-3 0 0,-5-2 0-1,2 1 0 0,-5 2 0 1,4 5 0 2,11-3 0-6,-9 6 0 4,1-2 0 3,-7-3 0-6,-6-2 0 1,-2 1 0 4,-4-5 0-4,0-2 0 3,3 0 0-4,0 0 0 3,5 0 0 0,-5 0 0 2,-6 0 0-6,-3 3 0 3,-7-1 0 2,1-2 0 1,-11 0 0-4,2 0 0 1,-4 0 0 0,0 0 0 0,5 0 0-1,-2 0 0 2,1 0 0 0,2 0 0 1,1 6 0-4,-5 2 0 4,-4-1 0-2,5-4 0 1,-4-3 0-2,2 0 0 3,-7 0 0-2,1 0 0 1,2-15 0-2,-2 4 0 3,2 2 0-2,5 6 0 1,4 3 0-2,7 0 0 3,-6 0 0 0,5 0 0-1,-5 0 0-3,-5 0 0 4,-6 0 0-2,-2 0 0 3,-6 0 0 0,-5 0 0-6,-2 0 0 3,-7 0 0 3,-4-8 0-5,-3-1 0 4,7 3 0-1,1 6 0 6,11 0 0-12,1 0 0 7,1 0 0-6,-1 0 0 7,-12 0 0-2,-2 0 0-4,-7 0 0 6,6 0 0 2,-2 0 0-8,9 0 0 4,1 0 0-4,3 0 0 4,1 0 0 7,-3 6 0-13,0-6 0 8,-11 0 0-5,-2 0 0 3,-5 0 0-3,-3 0 0 2,-6 0 0 2,1 0 0 0,-8 0 0-5,3 0 0 5,-7-3 0 4,-2 0 0-13,-1 3 0 10,-3 0 0 0,-3 0 0-5,-1 0 0 4,-1 0 0-3,-6 0 0 5,0 0 0-7,0 0 0 5,0 0 0 0,0-16-247-5,0 4-139 4,0 0-102-2</inkml:trace>
    </iact:actionData>
  </iact:action>
  <iact:action type="add" startTime="8942">
    <iact:property name="dataType"/>
    <iact:actionData xml:id="d3">
      <inkml:trace xmlns:inkml="http://www.w3.org/2003/InkML" xml:id="stk3" contextRef="#ctx0" brushRef="#br0">33163 2569 445 0,'0'0'215'4,"0"0"-73"2,0 0-14 1,0 0-56 1,0 0-20 0,0 0 8-2,0 0-11 3,0-133 9-2,-34 133 12-1,-21 0 18 2,-20 12-14 0,-28 26-30 0,-21 7-15 0,-18 11-6-2,-3 12 3 2,-4 9-2 3,5 12-1-5,6 12-1 1,13 4-2 1,12 4-5 0,15-6 2-3,13 5-11 3,8-8 0 0,16 5 2 0,14 10-4 0,19 9 1-2,16 7 2 4,12-3 5-4,0 5 5 5,23-10-2-6,31 1 1 1,26-12-2 4,28-9-2-4,32-14-6 1,29-18-3 0,31-13 0 2,26-18-2-2,12-22 1 1,-8-18-2-2,-13 0-3 4,-35-20 0-3,-32-28-1 2,-26-14 4 0,-26-23 2-5,-36-30 1 5,-27-23-2-3,-29-31 0 4,-6-23 0-5,-44-29-1 3,-29-26 0-2,-12-5-5 2,-6 11-7 1,6 43-20 0,6 43-4-5,7 49-21 4,-2 34-9 0,-5 21-57 0,47 51-104 0,-1 3-186 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18:19:13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33">
    <iact:property name="dataType"/>
    <iact:actionData xml:id="d0">
      <inkml:trace xmlns:inkml="http://www.w3.org/2003/InkML" xml:id="stk0" contextRef="#ctx0" brushRef="#br0">12163 5410 316 0,'0'0'367'7,"0"0"-172"-4,0 0-27 4,0 0-19 2,0 0-48-2,0 0 37-1,0 0-44 2,105 12-2 0,-36-12-15 0,10 0-13-1,16-2-3 2,7-8 0-2,4 5-6 2,17-6-8-3,10 6-14 1,5-2-8 12,5 7-21-19,-6 0-4 13,-7 0 0-13,-4 0 0 8,-1 0 0 2,-2 0 0-6,5 0 0 4,-3 0 0 1,3 0 0 3,-9 0 0-10,4 0 0 5,-7 0 0 3,-2-3 0 4,-8-4 0-12,-7 6 0 9,-5-3 0-9,-9 4 0 4,-5 0 0 4,-6 0 0-6,-4 0 0 5,4 0 0 5,-4 0 0-12,4-2 0 6,-2-7 0 2,-1-6 0-5,-6 5 0 4,-3-2 0-5,2 6 0 4,3 4 0 5,7-3 0-11,-2 5 0 6,7 0 0 2,-11 0 0-3,3 0 0 1,-9 0 0 0,-2 0 0-5,-6 0 0 7,3 0 0-2,4 0 0-1,-3-4 0 0,1-2 0 0,2 3 0 2,-4-1 0-5,-3 3 0 6,-1-5 0 3,-4 3 0-10,-3-3 0 5,-5 1 0-4,-2 1 0 5,-8 4 0-3,-8 0 0 1,-11 0 0 3,-7 0 0-3,-5 0 0-1,0 0 0 1,0 0-62 2,0 0-254-1,-8 0-176-2</inkml:trace>
    </iact:actionData>
  </iact:action>
  <iact:action type="add" startTime="5582">
    <iact:property name="dataType"/>
    <iact:actionData xml:id="d1">
      <inkml:trace xmlns:inkml="http://www.w3.org/2003/InkML" xml:id="stk1" contextRef="#ctx0" brushRef="#br0">21094 3312 712 0,'0'0'204'5,"0"0"-79"3,0 0-23 1,0 0-49-5,-41-169-1 2,-36 152-6 2,-24 17 17 2,-22 0-4-4,-16 30-10 0,-25 43-10 2,-15 27-5 2,-11 26 8-4,1 35 2 4,25 19-12-6,38 18-1 4,47 17-8 5,38 9-10-9,41 5 0 2,15-5-4 2,85-23 0 2,56-24 12-4,50-39-8 3,48-40-12-4,33-58-1 5,3-40-6-4,-17-105-2 0,-32-62 4 3,-53-44 2-1,-61-15 2-1,-56-6 0-1,-64-3 0 3,-8-1-2-1,-83-4-2 2,-30 11-3-4,-18 17-38-1,-4 29-17 4,-12 50-50-4,0 47-73 4,92 86-45-2,10 22-368 2</inkml:trace>
    </iact:actionData>
  </iact:action>
  <iact:action type="add" startTime="7238">
    <iact:property name="dataType"/>
    <iact:actionData xml:id="d2">
      <inkml:trace xmlns:inkml="http://www.w3.org/2003/InkML" xml:id="stk2" contextRef="#ctx0" brushRef="#br0">12422 11133 469 0,'0'0'213'2,"0"0"-44"6,0 0-37-2,0 0-53 2,0 0 19 0,0 0-9-1,86-106 7 0,-39 106 2 2,3 0-14-2,4 0-3 2,6 0-12-2,5 0-9 1,9 0-5 1,9 0-10-3,12-7 4 1,12-7-6 0,6 0-7 11,7 2 3-17,9-2-20 8,4 2-2 3,3-6-10-10,-2 0-7 9,-6 1 0-10,4-3 0 8,1 0 0 0,-8 5 0 8,9 6 0-14,-6 7 0-3,-6 2 0 10,-9 0 0 1,-20 0 0-9,-3 0 0 6,1 4 0 4,-3 14 0-10,4-7 0 8,1 2 0-5,-4-8 0 7,-4-5 0-8,-10 0 0 6,-2 0 0-7,-5 0 0 6,-9 0 0 4,2 0 0-12,-7-3 0 7,3-4 0 8,-9-1 0-14,4 3 0 8,3 3 0-8,0-2 0 5,2 1 0 3,-2 3 0-6,-3-3 0 4,-8 3 0 2,1 0 0-5,-4 0 0 3,-4 0 0 0,-3 0 0 6,-6 0 0-12,5 0 0 7,-5 0 0-5,-3 0 0 5,-6 0 0 4,-8 0 0-11,-8 0 0 8,-3 0 0 1,0 0 0-8,0 0-190 1,0 0-158 9,0 0-403-10</inkml:trace>
    </iact:actionData>
  </iact:action>
  <iact:action type="add" startTime="8290">
    <iact:property name="dataType"/>
    <iact:actionData xml:id="d3">
      <inkml:trace xmlns:inkml="http://www.w3.org/2003/InkML" xml:id="stk3" contextRef="#ctx0" brushRef="#br0">21258 8774 428 0,'0'0'141'3,"0"0"4"1,0 0 11 3,0 0-53 1,0 0-35 2,-65-163 8-5,31 134-13 2,-15 4-5 1,-11 7-11 0,-26 16-5 0,-16 2 14-2,-27 20-11 2,-6 30-8 0,-8 16 2-2,2 10-6 4,2 14 1-4,12 10-9 13,7 14-6-19,15 9-4 5,23 11-6 4,31 14 10-1,30 9-1 1,21 12 5-4,13-3 2 4,60-8-1-3,39-11-11 1,36-12-5 0,37-14-8 2,31-31-3 0,14-35-2-3,4-49 3 0,-10-12-1 2,-22-71 3 0,-34-32 1 0,-24-23 1-1,-29-20-1 1,-29-21-1 5,-32-16 0-12,-34-13 0 6,-20-12-1 2,-41-3-1-1,-54 3 1 1,-25 3-3-5,-20 30-53 4,-7 38-52 0,84 135-151 1,9 8-235-1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9:48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0">
    <iact:property name="dataType"/>
    <iact:actionData xml:id="d0">
      <inkml:trace xmlns:inkml="http://www.w3.org/2003/InkML" xml:id="stk0" contextRef="#ctx0" brushRef="#br0">12885 10048 650 0,'0'0'214'6,"0"0"-90"-3,0 0 1 4,0 0-28 1,0 0-43-2,0 0 59 2,0 0-36 0,105 0-28 1,-7 6 26-3,36 2-15 4,41-6-26-4,39-2 4 3,31 0-7-3,11-12 7 1,-9-13-15 1,-13-3-10 10,-27 7 5-18,-24 1 8 8,-18 1-17 6,-28 5-7-8,-24 1 6-6,-24 4 2 12,-31 2-2-4,-30 4 6-4,-15 3 3 4,-9 0-8 0,-4 0-9 0,-64 0-3 0,-54 0 3-3,-68 10 3 3,-53-1 2 7,-41-9-3-10,-38 0 4-5,0 0 2 8,20 0 2 3,27 0-4-5,50 0 0 8,37 0 1-11,48 0-3 6,45 0-1-6,36 0 2 5,27 6-5 2,28-2 3-5,0 7 0 3,73 5 1 0,64-1-4 0,59-4-2 1,51-6 1-5,27-5 1 5,6 0 0 7,-12 0 2-9,-28 0 2-7,-30 0 0 6,-33 0-3 1,-38 0-1 7,-29 0-3-11,-34-2 2 12,-29 2 1-14,-19-3 1 12,-18 3-1-10,-10 0-1 15,-45 0 0-14,-78 0 1-4,-76 0 2 7,-47 0 3-3,-39 5 0 3,4 12 1 4,31-2 7-5,39 2-8 4,57 2-5-6,45 0 0 3,42-3 0 5,33-8 0-7,25 4 0 3,9 5 0-1,53 6 0 0,44 5-32 6,24 0-76-11,6-4-65 7,-72-15-79 4,-18 5-132-10</inkml:trace>
    </iact:actionData>
  </iact:action>
  <iact:action type="add" startTime="13381">
    <iact:property name="dataType"/>
    <iact:actionData xml:id="d1">
      <inkml:trace xmlns:inkml="http://www.w3.org/2003/InkML" xml:id="stk1" contextRef="#ctx0" brushRef="#br0">21225 5086 563 0,'0'0'303'6,"0"0"-201"2,0 0 25 0,0 0-42-3,190-43-45 3,-141 30-8 0,9-4 14 0,4 6 20-2,19 0 14 2,16 0-19 0,19 3-5 0,16-1 0-2,15 2-6 2,5-1-24 0,-2-1 5 0,2 3-16 7,-4 6 0-5,2 0-3-10,-5 0-5 9,0 0 2-2,-4 0 3-1,-1 0-1 5,-3 0 1-5,-5 3-3 2,-6 5-3-3,-8 0-1 3,-8 1 2 2,-3-2 1-6,-1 0-2 6,-4 0 0-5,-5-4-2 9,-4-3-4-14,-11 0-1 8,-10 0 1 0,-4 0 0 3,-1 0 0 1,0 0 3-12,5 0 6 8,-1 0 7-1,4 0-2 2,-3 0-1 2,0 0-2-7,-7 0-1 4,-3 0-1-2,-1 0-5 1,-5 0 0 0,-1 0-1 4,-4 0 0-8,-7 0 1 8,2 0 0 4,-6 0 1-10,-2-5 3-5,7 0 0 7,-3 2-2 4,3-2-2-5,5 1-1 1,-2-1 4 4,-5 3-2-7,8-2-2 3,-3 3 4-1,3 1-2 5,-2-3-2-5,-2-1 2 3,-8 4-1-3,-11-3-4 3,-1 3 0-1,-13 0 0-2,-1 0 0 0,-7 0 0 6,-2 0 0-8,-4 0 0 3,0 0-8 0,0 0-51 1,0 0-65 0,-16-2-107 0,-5-1-149 0,-6-5-328 1</inkml:trace>
    </iact:actionData>
  </iact:action>
  <iact:action type="add" startTime="14728">
    <iact:property name="dataType"/>
    <iact:actionData xml:id="d2">
      <inkml:trace xmlns:inkml="http://www.w3.org/2003/InkML" xml:id="stk2" contextRef="#ctx0" brushRef="#br0">32594 2515 573 0,'0'0'149'2,"0"0"-50"4,0 0-8 2,0 0-28 0,0 0-22-2,0 0-7 3,25-46 3 1,-73 33 29-4,-15 6-17 1,-26 7 9 1,-17 0 11 0,-16 23-15 0,-12 30-15-2,0 9-14 2,1 18-1 0,12 16-4 1,11 12-10 7,25 22 4-15,23 8-2 12,23 15 2-13,30 8-3 10,9 13 3-7,58 11 5 7,55 7-3-4,48-4-2 11,33-15 2-10,16-26-9-7,6-37-1 9,-3-45-4-6,2-53 2 6,-1-29-4 4,-11-100 1-10,-21-64-2 5,-32-54 5-2,-36-34-5 4,-39-10 2-3,-46 5 2-3,-29 34-1 8,-24 41 4-8,-70 40-6 11,-42 44 0-15,-39 36-4 8,-35 24 1 7,-32 20-7-12,-14 15-36 6,-5 10-50 1,167 10-100-6,15 0-152 3</inkml:trace>
    </iact:actionData>
  </iact:action>
  <iact:action type="add" startTime="19969">
    <iact:property name="dataType"/>
    <iact:actionData xml:id="d3">
      <inkml:trace xmlns:inkml="http://www.w3.org/2003/InkML" xml:id="stk3" contextRef="#ctx0" brushRef="#br0">21638 18824 807 0,'0'0'119'4,"0"0"19"4,0 0-56-2,0 0-49 2,0 0-3-1,0 0 6 2,0 0 17-4,0 0 31 4,148 0 1-1,-123 0-24-1,5 0-5 1,7 0-12 0,2 6-7 0,10-6-10-1,5 0-9 0,8 0-1 3,-1 0-6-2,-1 0-1-1,-5 0 2 18,3 0-4-25,0 0 8 0,-4 0-4 11,3 0-2-11,0 0 1 9,2 0-1 0,-4 0 2-3,3 0-3 8,0 0 0-11,0 0-4 5,-2 0 1-4,-1 0-1 4,-1 0-2 3,-4 0 1-6,3 1 3 4,-8 3-1-4,3-2 2 2,-2 4-1 4,-2-6-2-6,3 0 0 4,-4 0-3-4,-3 0 2 3,-5 0-3 3,-1 0 0-6,0 0 3 3,-6 0 1 0,10 0-1-1,1 0 2 1,1 0 1-3,7 5-3 3,-4-5-2 6,4 0 1-11,-1 0-2 4,-3 0 0 0,-4 0-1 0,1 0 2-1,-4 0 0 4,4 0 0-3,2 0-1 2,0 0 2-6,5 0 1 7,-5 0 0 0,-1 0-1-6,1 0 0 4,2 0 0 6,-1 0 1-11,0 0-2 10,0 0 4-10,2 0-2 9,-4 0-4-10,4 0 3 10,-7 6 0-10,3 0-1 8,-2-6-2-6,1 2 1 3,-1 0 0 3,1 7 2-6,-1-3 0 7,3-2 2-6,4 3-1 5,3 1-1-6,0-8-3 5,11 0 1 1,-5 0 0 3,0 0-1-10,0 0 1 2,0 0 1 6,-2 0-1-8,5 0 1 7,-3 0 3-6,0 0-5 4,0 0 0 1,-4 0 0 5,-2 0 0-11,-1 0 0 3,-1-5 0-1,1 5 0 5,1-3 0 3,2 3 0-10,4 0 0 4,0 0 0-3,3 0 0 5,-3 0 0 4,-2 0 0-10,-3 0 0 6,-2 0 0-5,1-11 0 5,-4-1 0 1,-3-1 0-6,-2 2 0 5,-1 3 0 4,-2 3 0-10,-2-1 0 4,1 0 0-1,-7 6 0 4,2 0 0-6,-1 0 0 4,4 0 0 3,-3 0 0-6,-2 0 0 2,-2 0 0 4,-4 0 0-8,-4 0 0 6,7 0 0-4,-8 0 0 4,3 0 0-2,-5 0 0 3,-2 0 0-5,-4 0 0 6,-5 0 0-7,2 0 0 4,-4 0 0 1,-3 0 0-1,0 0 0-2,0 0-36 8,0 0-133-13,-3-8-143 6,-12-3-202 4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33024 16685 431 0,'0'0'215'2,"0"0"-112"6,0 0-4-1,0 0-46 2,0 0-28-4,0 0 51 3,-121-28-18 0,39 26 4 1,-10-4-24-3,-5 6 11 1,-3 0 8 2,-2 0-31-2,15 30 14-1,0 13-17 3,8 19-1-1,-5 17 1 2,8 13 6-5,7 28-10 17,1 7 7-22,15 23-6 9,6 15 6-8,23 9-12 14,24 7 0-12,16-3-3 7,66 0-8-7,28-8-3 4,12-4 0 1,19-10 7 7,7-22 4-10,6-30-1-5,10-39 6 12,6-46 2-3,10-19-7-5,9-79-11 4,-10-49-1-1,-23-35 1 0,-34-19 0 0,-36-12 2 7,-36-20 2-12,-30-8-4 10,-20-12-1-9,-37 0 0 5,-60 13-1-1,-48 22-1-1,-34 21-5 2,-31 33 2 7,-9 26-38-13,5 33-49 13,22 30-62-10,137 56-55-5,27 17-357 10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9:48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7">
    <iact:property name="dataType"/>
    <iact:actionData xml:id="d0">
      <inkml:trace xmlns:inkml="http://www.w3.org/2003/InkML" xml:id="stk0" contextRef="#ctx0" brushRef="#br0">12844 13236 835 0,'0'0'122'2,"0"0"8"5,0 0-3 0,173-11-48 1,-82 11-12-1,26-3 4 1,32 3-18 0,27 0 0 0,37 0-19-1,23 0 11 1,18 0-16 0,4 0-6 11,-18 0 3-19,-25 0-11 4,-26 0 8 12,-22 0-1-15,-26 0 2 5,-27 0-11 3,-28 0 2-4,-39 0 4 5,-25 0-8-2,-17 0-7-2,-12 0-4 2,-91 0-6 0,-57 0 6 1,-65 0 2-5,-39 0 0 4,-15 0 3 5,-1 0-5-12,15 0-3 9,46 11-1-4,35 8 3 1,45 5 1 3,52-1-1-1,40-7 2-1,36 0 1 5,15 3 1-8,85 2 9-5,74 3-10 12,53-12-1-9,40-5 2 12,0-7-1-13,-32 0 2 7,-40 0-4-3,-53 0-1 2,-41 0 1-3,-40 0 0 6,-25-4 0-5,-18 1 0 1,-12 1-4-2,0-1-10 4,-3-4-83 1,-46-7-73-4,10 8 16 1,-4 2-172 2</inkml:trace>
    </iact:actionData>
  </iact:action>
  <iact:action type="add" startTime="9074">
    <iact:property name="dataType"/>
    <iact:actionData xml:id="d1">
      <inkml:trace xmlns:inkml="http://www.w3.org/2003/InkML" xml:id="stk1" contextRef="#ctx0" brushRef="#br0">20519 4972 641 0,'0'0'192'7,"0"0"-46"1,0 0-16-1,0 0-59-2,0 0-17 4,0 0 12-3,0 0 14 2,170-20-2-1,-111 7-21 2,10 2 1-4,7 3-1 3,6 3-8 1,5-2-5-1,15 7-11 0,2-2-7-3,6-3 3 4,2 2-17 4,-1-6 2-11,-1 8-3 6,-3-5 1-1,8 6 3 1,-5 0 0 1,-7 0-6-3,-3 0-4 2,-7 0 1 1,1-6-3-4,5 1 1 5,1-4-1-4,6-5 5 2,0 9-2 0,-2 0-1-2,-4 5 2 2,-5 0 3 0,-9 0-2 1,-2 0 1-3,-2 0 0 2,-6 3-3-2,6 4 1 1,-3 2-2 1,0-4-1 0,-1 1 1 0,-4-2-1-2,-4 3-1 4,-3-2 2-4,-5 0 3 3,3 4-2-4,0-4 2 5,-3-2-4-5,3-1-4 5,-1-2 0-3,-1 0 0-1,5 0 0 2,-5 0 0 0,2 0 0 0,-4 0 0-2,-6 0 0 3,-7 0 0-3,1 0 0 5,-5 0 0-6,5 0 0 2,-4 0 0 0,5 0 0 0,2 0 0 1,-1 0 0 0,1 0 0 1,3 0 0-4,-3 0 0 3,-1 0 0 0,-3 0 0 0,7 0 0 0,0 0 0-2,5 4 0 2,4-4 0 0,1 0 0 2,-2 0 0-6,1 0 0 5,1 0 0-2,-2 0 0-1,5 0 0 2,-5 0 0 1,3 0 0-2,2 0 0 1,-2-4 0-1,-2-3 0 0,-3 4 0 2,-4 3 0-4,0 0 0 4,-4 0 0-2,4 0 0 2,-4 0 0-3,-2 0 0 1,-6 0 0 1,-2 3 0 1,-5 4 0-2,-14-3 0-1,-6 1 0 4,-12-2 0-5,-6-3 0 1,0 2 0 2,0-2 0 0,-16 0-131 0,-45-16-165-1,22-6 34 2,-6-2-287-2</inkml:trace>
    </iact:actionData>
  </iact:action>
  <iact:action type="add" startTime="10527">
    <iact:property name="dataType"/>
    <iact:actionData xml:id="d2">
      <inkml:trace xmlns:inkml="http://www.w3.org/2003/InkML" xml:id="stk2" contextRef="#ctx0" brushRef="#br0">32577 2588 507 0,'0'0'179'4,"0"0"-76"0,0 0 11 4,0 0-53 1,0 0-11-5,0 0 34 5,0 0-8-2,-237 50-26 3,113-11-2-4,-23 10-10 3,-12 14 14-2,-3 14 9 2,8 15-31-4,21 20 2 1,19 20-9 4,28 20-2 1,26 7-1-8,30 14 3 3,30 6-11 3,51-3-3-2,73 1-3 2,52-6 16-3,50-10 16 1,22-16-8 2,17-30-16-2,-7-53 4 1,-21-58 12-1,-24-32-11 1,-34-106-11-2,-45-61-6 3,-42-53 2-1,-47-33-3 1,-45-9 0-4,-17 16-1 1,-66 37 0 2,-40 45-2 0,-22 46 0-1,-21 41-3 1,-16 27 1 0,-10 29-61 0,-10 18-25-2,-7 21-50 2,140 10-99 1,13 20-423-3</inkml:trace>
    </iact:actionData>
  </iact:action>
  <iact:action type="add" startTime="14606">
    <iact:property name="dataType"/>
    <iact:actionData xml:id="d3">
      <inkml:trace xmlns:inkml="http://www.w3.org/2003/InkML" xml:id="stk3" contextRef="#ctx0" brushRef="#br0">20741 18810 742 0,'0'0'171'5,"0"0"-31"1,0 0-35 1,0 0-40 0,0 0-6-1,0 0 18 3,0 0 9-1,0 0-22-2,137-11-1 2,-102 11-5 0,7-4-15 0,8 4-4-2,-1 0-1 2,-1 0-2 0,7 0-7-1,0 0-2 0,6 0-1 2,5 0-11-2,-1 0 0 9,-2 0-2-14,5 0-2 2,-7 0 0 5,-1 0-2 1,-5 0 0-3,-3 0-1-1,-1 0 3 2,1 0 3-1,-5 4-3-2,6 1 1 4,-2-2-7-1,1 0-1 1,1-3-1-3,-5 0-1 1,7 0 0 0,-3 0 0 3,1 0 1-6,5 0 0 5,1 0 3-2,9 2 4 2,0 4-10-3,0 0 0 2,-2-6 0 0,-3 6 0 0,-2-6 0-1,1 0 0 0,3 0 0 1,0 0 0 0,5 0 0 0,-1 0 0-2,-4 0 0 3,-1 0 0-2,-1-6 0-1,-2 0 0 2,2 6 0 0,-1 0 0 0,-2 0 0-2,-1 0 0 3,1 0 0-2,-2 0 0 3,-3 0 0-5,2 0 0 1,-5 0 0 3,4 0 0-1,4 0 0-1,0-6 0 0,5 1 0 2,-3 2 0-2,3 3 0 1,3 0 0-2,-9 0 0 3,0 0 0-2,-5 0 0-1,-5 0 0 2,-1 0 0 1,2 0 0-2,-3 0 0-1,6 0 0 3,-3 0 0-2,3 0 0 3,2 0 0-6,5 0 0 3,-2 0 0 2,0 0 0-1,1 0 0-1,-4 0 0 0,4 0 0 2,-4 0 0-2,0 0 0-1,3 0 0 2,0 0 0-1,3 0 0 4,-1 0 0-5,4 0 0 3,-6 0 0-5,0 0 0 5,-6 0 0-3,-2 0 0 2,0 0 0-1,1-9 0 3,-3-1 0-6,8 5 0 4,-1 0 0 0,-3 5 0 2,7 0 0-4,-9 0 0 1,-5 0 0 2,-3 0 0-2,2 0 0 1,-2 0 0-2,3 0 0 4,5 0 0-4,-5 0 0 1,3 0 0 0,-2 0 0 1,-2 0 0 0,-2 0 0-2,-1 0 0 3,-7 0 0-2,-3 0 0 2,-10 0 0-4,-11 0 0 3,2 0 0-1,-11 0 0 1,-1 0 0-2,0 0 0 2,0 0 0 1,-4-7-211-2,-15-5-114 2,1-5-51-4</inkml:trace>
    </iact:actionData>
  </iact:action>
  <iact:action type="add" startTime="16231">
    <iact:property name="dataType"/>
    <iact:actionData xml:id="d4">
      <inkml:trace xmlns:inkml="http://www.w3.org/2003/InkML" xml:id="stk4" contextRef="#ctx0" brushRef="#br0">33009 16674 502 0,'0'0'213'5,"0"0"-48"2,0 0-44-1,0 0-60 2,0 0-35 0,0 0-5 1,0 0 6-3,-47-19 38 2,-12 13-15 1,-19 6-9-2,-16 0 8-1,-8 6-6 2,-11 37 5 0,-2 23-12 0,5 17-7-2,1 13 3 2,-1 12-4 5,7 7-11-7,6 15 3 0,11 12 5 4,27 7-5-2,25 9-2-3,34-7-7 1,8-2-5 2,77-16 3 1,35-9 4-3,19-11 11 3,17-19-12-1,7-17 7 1,11-34-15-5,5-36-1 4,-3-7 0 1,-5-72-3-5,-19-38 0 5,-18-25 0-3,-23-24 0 2,-24-30 0-1,-32-18 0 3,-32-6 0-4,-23-6 0 3,-15 4-1-3,-51 15-2 3,-26 12 3-4,-15 29-5 2,-17 27 1 1,-16 39-7 1,-12 30-69-2,-9 27-39 0,-3 17-40 2,109 19-58-2,13 29-313 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3:06:42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026">
    <iact:property name="dataType"/>
    <iact:actionData xml:id="d0">
      <inkml:trace xmlns:inkml="http://www.w3.org/2003/InkML" xml:id="stk0" contextRef="#ctx0" brushRef="#br0">21336 234 757 0,'0'0'179'5,"0"0"-35"3,0 0-9-2,0 0-45 2,0 0-18 0,0 0-18 0,0 0-14-2,17 0-6 2,-17 0 5 0,0 0 12 1,-17 0 1-4,-15 0 20 3,-8 0-12 0,-4 0-9 1,2 0-12-4,-5 0-6 3,4 0-6 1,-12 0-4-2,-13 0 0 0,-4 0-1 4,-11 0-1-3,1-3 5-4,-3 1-23 3,-1-2-3 2,-1 3 0-1,-8-3 0 0,4 2 0-2,-2-6 0 2,1 2 0-1,-2 0 0 0,-1 4 0 0,-2 2 0 0,-1 0 0 2,5 0 0-2,7 0 0 0,7 0 0 1,13 0 0 0,12 0 0 0,11 0 0-1,12 0 0 0,7 0 0 1,5 0 0 0,11 0 0-3,4 0 0 4,-3 0 0-1,2 0 0 0,-3 0 0-3,1 0 0 3,-6 0 0 1,5 0 0-1,-8 0 0-3,-2 0 0 3,-3 0 0 0,-5 0 0 1,4 0 0-3,-4 0 0 2,2 0 0 0,6-3 0 0,10 3 0-2,1 0 0 1,2 0 0 2,5 0 0-2,0 0 0-1,0 0 0 2,0 0 0 0,0 0 0 0,0 0 0-2,-1 0 0 2,-2 0 0 1,0 36 0-3,0 15 0 2,3 9 0 0,0 12 0 0,0 7 0-2,0 5 0 2,0 10 0 0,0 7 0 0,0 3 0-2,9 3 0 3,1-3 0-2,-2-9 0 2,-2 1 0-2,-1 0 0-1,0-6 0 3,-2 3 0-2,1 0 0 1,-4-5 0-3,0 2 0 4,0-8 0-1,0 0 0 2,0-2 0-5,0-7 0 3,0 2 0 0,0-10 0 1,0-2 0-3,0-3 0 1,0-3 0 1,0 1 0-1,0-3 0 1,0-7 0-2,0 2 0 3,0 5 0-1,0-4 0-3,0 1 0 4,0-2 0-2,0-6 0 2,0 2 0-3,4 0 0 2,-4-1 0-1,4-2 0 2,-1-2 0-4,0-3 0 3,-2 1 0 1,4-1 0-3,-3-6 0 1,4 1 0 1,-6-6 0 0,4-4 0 0,-1 2 0-1,0 2 0 0,0 1 0 4,4 4 0-5,-7-2 0 3,3-3 0 0,-1-5 0-5,0 2 0 2,-2 2 0 3,4-2 0 1,-4 4 0-2,3-3 0-1,4-9 0-2,-1-6 0 2,-4-7 0 1,-2-3 0 0,0 0 0-1,0 0 0 0,3 0 0 3,7 0 0-3,8 0 0 0,9 0 0-1,7 2 0 4,8-2 0-1,9 0 0-5,11 0 0 4,12 0 0-1,7 0 0 3,10 0 0-3,10 0 0 0,-1 0 0-1,-2 0 0 1,2 0 0 2,-3 0 0-3,2 0 0 4,8 0 0-3,3 0 0 2,-4 0 0-3,1-12 0 0,-7-2 0 2,-15 9 0 1,-6-2 0-1,-12 5 0 0,-7-1 0-4,-11 3 0 4,-9-3 0-1,-12 1 0 2,-10 2 0 0,-7 0 0-4,-6 0 0 3,-5 0 0 1,0 0 0-2,0 0 0 0,0 0 0-1,1 0 0 3,12 0 0-4,5 0 0 6,0 0 0-4,-2-3 0 1,-1 0 0 1,-1 1 0-6,1-1 0 5,2 0 0 1,-8-2 0-1,-3 5 0-4,-3-3 0 9,-3 3 0-7,0 0 0-1,0 0 0 4,0-5 0-2,0-18 0 0,0-13 0 0,0-18 0 3,0-19 0-5,0-15 0 4,0-14 0-2,0-13 0 3,0-5 0-4,0 8 0 2,3 9 0 0,4 4 0-2,-2 6 0 2,4 0 0-1,4-6 0 2,-2-2 0-4,2 0 0 4,-1 1 0-3,-6-8 0 3,-1 5 0-2,-2-1 0 2,2 0 0 4,-5 1 0-10,0 5 0 2,0 2 0 2,0 4 0 2,0-1 0-4,0 0 0 7,0 2 0-9,-5 4 0 7,-7 5 0-3,-1 2 0 0,-1 7 0 4,3-2 0-7,-2 8 0 2,4 4 0 3,4 5 0 1,-5 12 0-3,3 6 0-3,7 9 0 3,-2 12 0 1,-2 7 0 2,4 11 0-4,-3 1 0 0,1 0 0 3,-4 0-41-2,3 1-94 4,3 44-104-6,0-16-175 1,0 5-678 3</inkml:trace>
    </iact:actionData>
  </iact:action>
  <iact:action type="add" startTime="12580">
    <iact:property name="dataType"/>
    <iact:actionData xml:id="d1">
      <inkml:trace xmlns:inkml="http://www.w3.org/2003/InkML" xml:id="stk1" contextRef="#ctx0" brushRef="#br0">29023 185 63 0,'0'0'79'4,"0"0"29"0,0 0-18 5,0 0-6-2,0 0 44 0,0 0 19 0,0 0 23 0,60-24-3 2,-60 24-47-2,3 0-10-1,-3 0-9 2,0 0-26 0,0 0-23 0,0 0-16 0,0 0-2-2,-5 0-4 2,-35 0 13 0,-12 0 26-2,-6 1-20 3,-18 11-12-2,-11-5-9 4,-18 0 8-7,-9-7-4 4,-3 0-10 0,3 0-1 1,-2 0 3-3,2 0-4 2,12 0-6 1,-1 0 6-3,7 8-4 1,6 6-5 1,8-4 0 0,7 1-11 0,6-1 0-3,6-7 0 4,4 4 0-1,5-2 0 0,6-3 0-2,9 5 0 3,3-4 0-2,14 4 0 2,11-5 0-4,-2-2 0 1,10 0 0 2,3 0 0 0,0 3 0-1,0 1 0 0,0-4 0 2,-7 1 0-1,-2 3 0 1,-6-4 0-5,-2 2 0 5,3 1 0-2,1 0 0 0,9-1 0 0,-4 2 0 1,6-4 0 1,-1 0 0-4,3 0 0 5,0 1 0-4,0-1 0 3,0 0 0-4,0 12 0 4,0 9 0-1,0 13 0 0,0 7 0-1,0-3 0 0,0 0 0 2,0 6 0-1,0 6 0-3,3 10 0 4,11 11 0-1,-1 8 0 0,0 11 0-2,1 12 0 2,1-1 0 0,2 2 0 0,-7 1 0-2,7 3 0 3,-9 0 0-2,5 4 0 3,0 0 0-6,-5-11 0 4,-2-6 0 0,1-3 0 0,-4-4 0-2,0 5 0 1,-3 4 0 3,0-3 0-3,0 1 0-1,2-10 0 2,0-5 0 0,3-7 0 0,-2-7 0-2,0 2 0 2,0-11 0 0,-3-1 0 0,3-7 0-2,-3 0 0 3,3 0 0-2,1 7 0 2,-4 3 0-4,0-3 0 3,0-3 0 0,0-6 0 0,0-5 0-1,0-5 0 0,0-7 0 2,0-3 0-2,0-2 0-2,0 1 0 3,0-4 0-1,0 5 0 2,0-6 0-3,0-3 0 1,0-5 0 2,0-5 0-1,0 0 0-2,0-5 0 3,0-2 0-3,0 5 0 2,0 4 0-1,3 1 0 1,-2 1 0-1,-1 0 0 1,4 1 0 0,-1-5 0-2,-3 2 0 3,3-6 0-2,4-3 0 0,7 0 0 0,7 0 0 2,16 0 0-1,11 0 0 0,7 0 0-2,13 0 0 2,1 0 0 1,4 0 0-4,5 0 0 3,6 0 0 0,1 0 0 0,4 0 0-2,4 3 0 2,11 2 0 0,-1-5 0 1,7 0 0-2,-1 0 0 0,-6 0 0 2,-6 0 0-1,-7-8 0 1,-8-6 0-5,-7 2 0 4,-13 0 0 0,4 0 0-2,-5 4 0 2,-9-3 0 0,-1 3 0 1,-7-3 0-3,-6 3 0 2,-9-2 0-1,-1 1 0 2,-13 2 0-4,-3 5 0 3,-5 2 0-2,-7-3 0 2,3 3 0-1,-3 0 0 0,0 0 0 3,0 0 0-4,0 0 0 0,0 0 0 3,0 0 0-2,0 0 0 1,0 0 0-2,0 0 0 2,0 0 0 0,0-19 0 1,0-13 0-4,0-18 0 5,-15-13 0-3,-1-6 0 1,2-6 0-2,-2-8 0 2,0-4 0 0,-1-1 0 0,1 3 0-1,2 1 0 0,1-5 0 2,3 3 0-2,2-10 0 3,2-5 0-6,4-4 0 4,2 2 0 0,0 1 0-2,0 6 0 2,0-7 0-1,0-3 0 2,0-12 0-3,0-8 0 3,0 0 0-2,0-2 0 1,-10 6 0-2,-3 0 0 2,-3 4 0 0,4 5 0 0,-2 3 0-1,-5 9 0 0,5 5 0 2,2 13 0-2,-1 4 0-1,3 5 0 2,9 10 0 0,1 11 0 0,0 8 0-2,0 8 0 2,0 9 0 0,0 9 0 0,0 6 0 0,0 6 0-3,0 5 0 3,0 2 0 0,0 0-7-1,0 0-78 1,-8 30-58 0,-3-5-56 0,-2 13-192-2</inkml:trace>
    </iact:actionData>
  </iact:action>
  <iact:action type="add" startTime="18358">
    <iact:property name="dataType"/>
    <iact:actionData xml:id="d2">
      <inkml:trace xmlns:inkml="http://www.w3.org/2003/InkML" xml:id="stk2" contextRef="#ctx0" brushRef="#br1">12978 5902 518 0,'0'0'99'4,"0"0"41"4,0 0-31-3,0 0-54 3,0 0 14 0,0 0 4 0,0 0-7 0,197 0-14-2,-142 0-8 2,2 0-2 0,8 0-11 0,2 0 2-2,9 0-16 3,12 0-2-2,6 0-2 2,14 0 1-4,7 0 3 6,4 0-8-5,-2 0-2 2,3 0 5-1,-9 0 4 0,-1 0-6 2,1 0 3-1,-6 0-3-1,-2 3-3 0,1-1-3 2,-9-2 0-2,-5 0-3-2,-4 0 1 4,-7 0-1 0,-3 0 1-1,-10-5-1-2,1-4-1 3,0 1 2-3,-3 3 3 1,-3 5 1-1,-6-4 2 2,0 4 6 1,0 0-9-1,-5-1-3-1,3-2 0 0,-6-1-1 2,3 4 1-5,-5 0-1 4,4 0 8 1,-1 0 2-2,2 0-5 1,-2 0 5-2,-2 0 1 2,-4 0-5 1,4 0 0-2,-1 0-2-1,1 0-3 3,2-4 2-2,2 1 1 2,-5-2 1-4,-3 5 0 3,-2-4 5 0,2 4-2 0,-3 0-7-1,-2 0 6 1,-3 0-3 2,0 0-4-5,-12 0-1 5,-2 0-1-5,-4 0-2 2,-11 0-22 1,-3 0-59-3,-2 0-20 4,0 0-100-1,0 0-150-1</inkml:trace>
    </iact:actionData>
  </iact:action>
  <iact:action type="add" startTime="19497">
    <iact:property name="dataType"/>
    <iact:actionData xml:id="d3">
      <inkml:trace xmlns:inkml="http://www.w3.org/2003/InkML" xml:id="stk3" contextRef="#ctx0" brushRef="#br1">21643 5962 620 0,'0'0'211'9,"0"0"-42"-6,0 0-31 6,0 0-56-4,0 0-11 3,0 0 1 0,0 0-6 0,-11 5-16-1,53-43 4 0,22-19 5 2,16-18-3-4,28-11 7 3,23-14-6 0,21-12-6 1,9-7-20-4,9-3-9 6,-3 3-11-2,-3 7 10-2,-2 2-9 0,-10 12 0 0,-18 5-2 4,-13 8-2-5,-11 11 1 0,-21 9 0-1,-4 7-5 4,-22 10-2-1,-15 13-2-3,-14 8 0 5,-17 10 0-3,-6 10 1 1,-9 1 0-3,-2 4 0 3,0 2-1 0,0 0 0 0,0 0-3 0,-9 0-10-2,-30 0 7 3,-19 0 6-1,-6 6 0 0,0 3 2-2,4 1-2 3,8-8-1-3,7 3-3 3,6 1 4-4,10 0 1 3,10-2 0 1,9-4 1-1,4 4-2-3,6-4 0 3,0 0 0 0,0 0-2-2,0 0-9 1,28 0-1 2,26-20 12-1,21-12-1-1,14-8 1 1,9 6 1 1,7 3-1-1,-14 9 2-1,-20 9 0 0,-25 7 0 1,-17 6 0-1,-17 0 0 3,-10 0-1-8,-2 0 0 7,0 19 5-1,0 25-4-2,-10 8-1 3,-11 1 0-2,2-12-1 3,4-6 0-5,2-12 0 2,7-10 0 1,4-9-1 0,2 0-3 0,0-4-24-2,0 0-30 2,0 0-45 0,4 0-36-1,28-28-58 0,-11 12-4 2,-6 3-143-2</inkml:trace>
    </iact:actionData>
  </iact:action>
  <iact:action type="add" startTime="20374">
    <iact:property name="dataType"/>
    <iact:actionData xml:id="d4">
      <inkml:trace xmlns:inkml="http://www.w3.org/2003/InkML" xml:id="stk4" contextRef="#ctx0" brushRef="#br1">24501 3724 439 0,'0'0'246'5,"0"0"-90"2,0 0-31 0,0 0-49 2,0 0-24-2,0 0 5-1,82 0-12 2,-41-24 13 0,-2-9-9 0,5 0-8-2,-5-2 7 2,-3-1-18 0,-10 3-15 1,-4 6-6-2,-8 5-3-1,-3 6-4 2,-10 8-1 0,4 4 0-2,-5 4-1 2,0 0 3 0,0 0-2 0,0 0 0-1,0 0 15 0,0 16-3 2,0 32 7-2,0 19-13 1,0 10 0-2,0 8 3 2,0 3-1 2,0 3 4-5,0-8-7 4,0-8 7-2,0-15-8 3,-6-20-2-4,-5-11-2 1,-1-8 0 0,1-4-2 2,-9-6-1-2,1-3 1 0,-2-3 0 1,-5-2-1-1,-2-1 0 1,0 4 1-1,-6-3 0 2,-1 2 1-2,8 0-1-1,7-5 0 1,7 4 1 1,5-2 1 0,8-2-1-3,0 0 1 4,0 0 0-2,0 0 3 3,0 0 2-6,1 0 33 4,33 0 7 1,21-6-10-1,16-7 17-2,8 2 0 2,8-2-13 0,8 2-7 0,-7 6-7-1,-6-2 2 0,-6 7-10 3,-19 0-5-4,-16 0-5 0,-14 0-7 2,-15 0-1-1,-6 0-6 1,-6 0-54-2,0 0-81 3,0 0-59-2,-11 4-162 2,-15 8-299-3</inkml:trace>
    </iact:actionData>
  </iact:action>
  <iact:action type="add" startTime="21600">
    <iact:property name="dataType"/>
    <iact:actionData xml:id="d5">
      <inkml:trace xmlns:inkml="http://www.w3.org/2003/InkML" xml:id="stk5" contextRef="#ctx0" brushRef="#br1">29533 6109 526 0,'0'0'180'5,"0"0"-30"0,0 0 12 2,0 0-78 1,0 0 36 0,0 0 18-2,82-130-24 2,-21 53-21 0,12-11-14 0,13-13-8 0,20-11-12-2,18-10-12 2,14-10-23 0,20-5 0-2,3 0-9 2,3 3-2 2,1 4 2-3,-11-5-4-2,-11 1-1 4,-13 5 0-1,-20 22-1 0,-24 22-3 0,-22 28 0-3,-25 24-2 4,-15 12 1-1,-11 12-5-1,-10 6 1-1,-3 3 0 2,0 0-1 0,0 0 1-1,0 0 0 0,0 0-1 3,-16 7 0-4,-19 8 1 1,1 2-1 1,-3-9-2 0,-2-2 1 1,-5-4-2-4,-4-2 2 4,-1 0 0-2,-5 0 0 3,-1 0 1-5,0 0 0 5,0 0-3-3,4 0 3 1,5-2 0-2,12-4 0 0,14 2-4 2,8 4-1 0,9-2-2-1,3 2 5 0,0 0 2 3,0 0 1-5,0 0-1 2,0-2-4 0,11-1-9 2,36 0 12-1,19-6 1-2,13-1 0 2,3-1 2 1,-5-5-1-1,1-1 0 0,-5-2-1-4,-7-4 0 6,-1 6 0-3,-10 3 0 0,-21 8 3 0,-7 6-2 1,-14 0 2-1,-5 0 0 1,-2 0-1-2,-5 21 1 3,-1 14-2-1,0 15 1-2,0 6-2 2,0-3 1 0,-4-1-1 0,-7-4 0-2,6-13 0 2,3-11 0 0,-4-4-1 0,6-5-9 0,0-3-22-3,0-1-30 5,0-3-24-4,0-2-9 0,0-6-33 2,0 0-86 0,3-8-56 0,0-14-370 0</inkml:trace>
    </iact:actionData>
  </iact:action>
  <iact:action type="add" startTime="22481">
    <iact:property name="dataType"/>
    <iact:actionData xml:id="d6">
      <inkml:trace xmlns:inkml="http://www.w3.org/2003/InkML" xml:id="stk6" contextRef="#ctx0" brushRef="#br1">32556 3243 508 0,'0'0'144'7,"0"0"6"0,0 0-38 2,0 0-57-4,0 0 0 3,0 0 33 0,0 0-14 0,-174 77-6-2,117-12-11 2,9 7-10 0,10 1 6 0,18 6 6 0,11-2-11-2,9-3-8 2,6-12-2 0,34-9-11 0,13-23 13-2,9-14-13 2,5-16-2 0,-1 0-12 1,-8-19 0-1,-6-27 1-1,-17-20-11 3,-8-13-3-4,-14-9-1 1,-13-5-2 0,0 9-1 1,-15 15-3-2,-32 19-22 2,-24 27-52 0,-15 17-38 0,44 6-86-1,2 10-166 0</inkml:trace>
    </iact:actionData>
  </iact:action>
  <iact:action type="add" startTime="27602">
    <iact:property name="dataType"/>
    <iact:actionData xml:id="d7">
      <inkml:trace xmlns:inkml="http://www.w3.org/2003/InkML" xml:id="stk7" contextRef="#ctx0" brushRef="#br2">13240 10856 806 0,'0'0'155'4,"0"0"-29"3,0 0-3 3,0 0-43-6,0 0-6 4,161-30 12 0,-88 11-12 0,22-3-5-2,11-3 7 2,18 6-7 0,12 2-3 0,8 4-3-1,7 5-20 0,4-1-7 1,1 6-5-2,-7 3-17 5,-9 0 16-4,-15 0-18 1,-11 0 2-1,-4 0-14 0,-4 0 0 1,1 0 0 0,5-9 0-2,-1-3 0 1,6-3 0 3,-2 8 0-3,2 2 0 1,-2 1 0-2,-2 4 0 1,0 0 0 1,-10 0 0-2,-9 0 0 4,-12 0 0-3,-11 9 0 3,-18-2 0-5,0-7 0 1,-10 3 0 3,5 1 0-1,-3-1 0 0,-1-1 0-2,10 1 0 3,1 1 0-2,5 3 0 2,1-6 0-4,-2 3 0 3,-4-1 0 0,0-3 0-2,-3 0 0 2,1 0 0 0,-4 0 0 0,2 0 0 0,1 0 0-1,3 5 0 0,-4 4 0 2,1-4 0-2,-10 4 0-1,-2-4 0 2,-12-5 0 0,-10 2 0 0,-9-2 0-3,-4 0 0 4,-5 0 0-2,0 0 0 2,0 0 0-5,0 0-68 4,0-2-171 1,-11-12-76-1,-7-3-140-2</inkml:trace>
    </iact:actionData>
  </iact:action>
  <iact:action type="add" startTime="28837">
    <iact:property name="dataType"/>
    <iact:actionData xml:id="d8">
      <inkml:trace xmlns:inkml="http://www.w3.org/2003/InkML" xml:id="stk8" contextRef="#ctx0" brushRef="#br2">25665 8697 675 0,'0'0'270'7,"0"0"-105"-2,0 0 18 3,0 0-56 0,0 0-46 0,0 0-15 0,32 0-18 0,-78 0-4-2,-24 0 61 2,-18 0-38-2,-10 0-4 2,-8 0-16 0,-6 0-5 0,-4-2-10-1,3-2-5 0,9 1-22 2,6 3-5 1,15 0 0-2,10 0 0-3,21 0 0 3,12 0 0 0,19 0 0-2,15 0 0 2,4 0 0-2,2 0 0 3,0 0 0-1,0 0 0-2,0 0 0 1,0 0 0 2,0 0 0-2,0 17 0-1,8 19 0 2,13 10 0 1,-5 4 0-2,-6 8 0 0,-2 7 0 2,-5 9 0-2,-3 13 0 2,7 6 0-4,-6 8 0 2,6 5 0 2,-2 8 0-2,6-2 0 0,-7-2 0 0,9 2 0 2,-3-3 0-3,0 3 0 3,1 4 0-2,-4-8 0 1,-7-1 0-2,0-12 0 2,0-8 0 0,0-4 0 0,0-7 0-1,0-10 0 0,0-13 0 2,0-12 0-2,0-17 0-2,0-5 0 3,0-5 0 0,0-1 0 1,0-2 0-4,0-3 0 3,0-1 0 1,0-7 0-1,0 2 0-3,0-2 0 5,0 0 0-4,0 2 0 2,0 1 0-2,4 2 0 2,19 0 0 0,3 2 0 1,11-5 0-1,10 1 0-2,11-3 0 3,8 0 0-2,16 0 0 2,12-5 0-4,6-17 0 3,7 0 0 0,-1 3 0 1,-4 5 0-4,-5 11 0 3,-4 3 0 0,-14 0 0-2,-13 0 0 3,-18 0 0-2,-12 0 0 1,-12 0 0-2,-9 0 0 1,-9 0 0 2,-6 0 0-2,0 0 0-1,0 0 0 2,0 0 0 1,0 0 0-2,0 0 0 3,0 0 0-6,0 0 0 4,0-6 0 0,0-34 0 1,0-23 0-1,1-30 0-1,3-19 0 3,6-27 0-6,-1-29 0 6,1-15 0-3,-2-7 0 2,2 12 0-5,1 13 0 5,2 20 0-2,2 11 0 2,0 7 0-3,3 2 0 2,-5 3 0 0,-5 15 0-1,-4 16 0-1,-4 20 0 2,0 22 0 0,0 7-61 0,0 12-61-2,0 9-86 3,-7 21-78-2,2 0-234 0</inkml:trace>
    </iact:actionData>
  </iact:action>
  <iact:action type="add" startTime="30681">
    <iact:property name="dataType"/>
    <iact:actionData xml:id="d9">
      <inkml:trace xmlns:inkml="http://www.w3.org/2003/InkML" xml:id="stk9" contextRef="#ctx0" brushRef="#br2">886 4694 298 0,'0'0'648'2,"0"0"-467"6,0 0-31 0,0 0-1 0,0 0-40-1,0 0-20 1,58 0-22 0,-19 0-7-1,7 0-5 0,9 0 8 1,8 0-13 1,10 0-12-2,12 0-4-1,10 0-1 2,12 0-10 0,14 0-23 0,9-10 0 11,11 6 0-17,4-2 0 4,-4 6 0-1,-1 0 0 1,-1 0 0 3,1 0 0-1,-2 0 0 5,-2 0 0-12,-12 0 0 6,-13 0 0 2,-2-3 0 0,-3-8 0-5,4-3 0 4,-5 2 0 0,-3 5 0 1,-6 2 0-4,-12-2 0 2,-2 3 0 2,-1 0 0 2,-2 4 0-5,0 0 0 0,-6 0 0 5,-3 0 0-8,-2 12 0 5,-6-4 0 3,-1-1 0-8,-6 0 0 7,1-2 0-2,-1 0 0 0,5-2 0-2,3 0 0 0,3-3 0 5,6 3 0-8,9-3 0 6,2 0 0-1,4 0 0 1,-2 0 0-3,-6 0 0 2,-6 0 0 0,-2 0 0-4,-8 0 0 7,-2 0 0-4,-5-3 0 2,4-3 0-4,-3 1 0 4,-2 3 0-3,3-4 0 4,-7 6 0-6,-4-4 0 4,-2 4 0 3,-7 0 0-6,1 0 0 4,2 0 0-2,1 0 0 2,-2 0 0-3,4 0 0 3,6 0 0-4,3 0 0 4,0 0 0-1,8 0 0-4,4 0 0 5,-6 0 0 2,3-2 0-8,-1 2 0 7,-6 0 0-3,-3-2 0 1,-4-1 0 0,-6-2 0-4,-2-3 0 5,-4-1 0 0,-2 2 0-1,-4-3 0-1,-2 6 0-1,-4-2 0 1,-6-3 0 1,-5 1 0 0,-9 2 0-3,0 6 0 4,-4 0 0-2,0 0 0 3,0 0 0-4,-16 0-241 1,-1 0-211 0,5 0-785 0</inkml:trace>
    </iact:actionData>
  </iact:action>
  <iact:action type="add" startTime="32019">
    <iact:property name="dataType"/>
    <iact:actionData xml:id="d10">
      <inkml:trace xmlns:inkml="http://www.w3.org/2003/InkML" xml:id="stk10" contextRef="#ctx0" brushRef="#br2">11838 2747 160 0,'0'0'250'2,"0"0"-78"7,0 0 118-3,0 0-69 0,0 0-29 0,0 0-10 3,0 0-47-2,124-13-3 1,-124 13-30-2,0 0-32 2,0 0-12 1,-21 9-17-2,-44 4 1 0,-25-2-42 0,-21-11 0 5,-21 0 0-6,-10 0 0 7,-12-4 0-10,-2-8 0 7,0 4 0 0,13 1 0-8,13 5 0 5,23 2 0 2,18 0 0-2,17 0 0-2,11 0 0 3,15 0 0 4,13 2 0-8,9 2 0 5,12 2 0-4,0-5 0 5,11-1 0-4,1 4 0-1,0-4 0 4,0 0 0-1,0 0 0 0,0 5 0-2,0 9 0 1,0 10 0 2,0 8 0 0,0 1 0-4,0 3 0 4,10 5 0 0,-7 0 0-2,2 12 0-2,2 6 0 3,2 10 0 0,3 16 0 6,-2 10 0-12,7 9 0 6,-1 6 0 1,-5 5 0 2,5-3 0-8,-4 3 0 2,-3-8 0 5,3-5 0 1,-6-18 0-8,1-17 0 5,-1-11 0 1,-3-20 0-4,-1-17 0 2,1-11 0 3,-3-4 0-5,2-4 0 8,-2 0 0-11,5 0 0 4,-5 0 0 3,0 0 0 1,3 4 0-7,0 9 0 6,0 6 0 2,7 1 0-7,-2-7 0 7,-2-7 0-7,4-2 0 5,1-4 0-3,11 0 0 4,7 0 0-5,24 0 0 3,16 0 0 0,17 0 0 3,14-20 0-5,16-3 0-1,5 2 0 3,11 6 0 1,-3-2 0-2,0 5 0 1,-9 4 0 3,-6 5 0-9,-17 0 0 6,-18 3 0 2,-21 0 0 0,-16-3 0-7,-11 1 0 5,-14 2 0 2,-3 0 0-5,-2 0 0 3,-7 0 0-3,-2 0 0 3,-3 0 0 0,0 0 0-3,0 0 0 5,0 0 0-3,0 0 0 3,0 0 0-7,0 0 0 7,0 0 0-4,0 0 0 3,0 0 0-3,0 0 0 4,3 0 0-2,0-12 0-3,4-14 0 3,0-27 0-1,4-34 0 4,-8-40 0-7,-3-32 0 6,0-26 0-4,0-11 0 3,0 6 0 2,0 29 0-9,0 41 0 5,0 41 0 2,3 33 0 4,7 20 0-11,-5 15 0 7,1 9 0-2,-6 2-27-1,0 0-224 1,0 0-121 1,0 6 89-1</inkml:trace>
    </iact:actionData>
  </iact:action>
  <iact:action type="add" startTime="36405">
    <iact:property name="dataType"/>
    <iact:actionData xml:id="d11">
      <inkml:trace xmlns:inkml="http://www.w3.org/2003/InkML" xml:id="stk11" contextRef="#ctx0" brushRef="#br1">13163 13744 706 0,'0'0'93'2,"0"0"13"4,0 0-29 2,0 0-52 1,186-13-10-3,-131 6 4 3,15 7 1-2,12 0 9 2,13 0 17-3,13 0-17 2,9 0 14 2,13 0-12-4,4 0-1 1,-3 0-11-1,-5 0 7 4,-5 0-5 13,-1 0-5-22,-10 0-6 1,-11 0-4 10,-2 0-2-12,-4 0-4 7,-3 0 2 3,5 0-1-3,-1 0 1 0,-1 0-1-3,0 0 5 6,-5-7-1 0,-9 2 12-4,-6-2-8-1,-8 3 4 4,-3 1-1 1,-4-6-1-5,-3 4-7 4,-3 3 2-1,-5-4-4-2,1 6 1 1,-2-4 2 3,1 4 8-6,4 0 5 3,5 0 0 4,2 0-4-5,2 0-8 2,1 0 0-2,3 4 8 2,-2-2-6 1,0 2 1-3,-3-2 6 3,-1 3 6-5,0 4-3 7,-1 1 0-3,4-1-5-3,-12 2 2 2,-1-5-10 3,-15-4-3-5,-11 1-2 4,-10-3-7-2,-4 0-24 0,-4 0-106 2,-4 0-104-2,0-11-148 0</inkml:trace>
    </iact:actionData>
  </iact:action>
  <iact:action type="add" startTime="37498">
    <iact:property name="dataType"/>
    <iact:actionData xml:id="d12">
      <inkml:trace xmlns:inkml="http://www.w3.org/2003/InkML" xml:id="stk12" contextRef="#ctx0" brushRef="#br1">21717 13859 538 0,'0'0'299'6,"0"0"-149"-2,0 0-18 4,0 0-48 0,0 0-17 0,0 0-10-2,0 0-36 2,63-43 60 1,5-15 1-1,17-11 8 0,15-11-10-1,14-15-15 1,21-12-22-1,2-8 0 1,8-7-16-2,8-6-11 18,-4-2-8-24,4 8-3 0,-12 4 3 11,-6 11 0-6,-9 15 0 11,-15 17-2-11,-18 15-1-5,-12 10-3 7,-26 15-1 2,-15 11 0 2,-17 8 0-6,-16 7-1 4,-7 7 0-3,0 2-1 1,0 0 0 2,0 0-3-2,-20 0-4 1,-30 0 7-3,-18 2 1 4,-8 15 2 0,-6 2-2-4,0-2 0 3,3-2 0 0,1-1 1 3,19-4 1-8,17-3-2 6,11-5 0 0,18-2-1-4,6 0 1 3,7 0-3 1,0 0 0-5,7 0-5 5,40 0 8-1,22-5 3-1,23-14-2 3,5 0-1-6,4-1 1 3,-2 1-1 4,-13 3 0-7,-17 5 2 5,-14 5-1 0,-18 6 1-4,-10 0-1 3,-9 0 1 3,-5 0 4-7,-6 12-1 6,1 3-1-6,-8 13-1 4,0 10 11 2,0 11-14-6,0 3 2 5,-4-8-2 0,-7-9 0 4,2-18-2-11,5-7-12 6,4-10-24-4,0 0-43 5,0-23-87 1,16-38-12-2,13-14 1-3,-10 36-81 3,-4 6-355 7</inkml:trace>
    </iact:actionData>
  </iact:action>
  <iact:action type="add" startTime="38241">
    <iact:property name="dataType"/>
    <iact:actionData xml:id="d13">
      <inkml:trace xmlns:inkml="http://www.w3.org/2003/InkML" xml:id="stk13" contextRef="#ctx0" brushRef="#br1">24524 11436 562 0,'0'0'262'4,"0"0"-140"3,0 0-16 0,0 0-25 0,0 0-15 0,-216 77 6 1,145-27-2-1,13 5 8 1,16 9-11 0,14-5-7 2,19 1-14-2,9-1-11-2,13-13-13 1,46-7-3 4,22-15-9-9,16-14 0 10,6-10-3-2,-8 0-6 1,-18-44 0-9,-18-15-2 5,-25-12-2 2,-25-8 1-1,-9-4-4-2,-9 7-27 0,-49 5-27 3,-15 5-54 2,-16 3-87-8,50 48-50 7,2 7-775-6</inkml:trace>
    </iact:actionData>
  </iact:action>
  <iact:action type="add" startTime="39034">
    <iact:property name="dataType"/>
    <iact:actionData xml:id="d14">
      <inkml:trace xmlns:inkml="http://www.w3.org/2003/InkML" xml:id="stk14" contextRef="#ctx0" brushRef="#br1">29725 13703 564 0,'0'0'295'2,"0"0"-104"4,0 0-25 0,0 0-50 2,0 0-21-1,0 0-33 0,-27 58-2 1,30-58-28 0,31-17 6 1,14-29 19-2,10-23-17 2,18-16 15-3,12-15 2 2,16-21-9-2,13-10-14 2,8-9-10 9,1-2-6-16,-2-4-1 12,3-1-7-13,-1 0-2 8,-11 4-3 2,-10 18-1-6,-24 26-1 5,-26 25-2 0,-19 30 1-2,-21 23-1 0,-11 12 0 3,-4 9-1-6,0 0 0 7,0 0-1-5,0 0-2-1,-29 0 3 5,-29 19 2-1,-14 9-2-5,-7 8 1 3,-3 0 0 3,12-7 1 1,2-2-2-8,19-11 0 4,19-8 0 4,16-4 1-7,7-4 1 4,7 0-4-2,0 0-1 5,4 0-11-5,41-16 12 0,22-18 1 2,19-7 1 3,7 1 0-6,4 4 0 2,-12 9-1 7,-8 13 1-12,-23 14 3 6,-13 0-1-3,-14 0 2 4,-12 16-2 0,-4 9-1-1,-8 8-1-4,0 1 2 3,-3 8 0 5,0-5-2-8,0-8 2 4,4-10-2 2,-4-5 0-6,0-4-1 5,3 2-2-2,0 0-21 1,1-8-22 0,2 1-22 0,2-5-77-4,5 0-60 5,-8-8-58-2,1-13-157 2</inkml:trace>
    </iact:actionData>
  </iact:action>
  <iact:action type="add" startTime="39901">
    <iact:property name="dataType"/>
    <iact:actionData xml:id="d15">
      <inkml:trace xmlns:inkml="http://www.w3.org/2003/InkML" xml:id="stk15" contextRef="#ctx0" brushRef="#br1">31880 11157 437 0,'0'0'301'5,"0"0"-133"0,0 0-3 2,0 0-56 2,0 0-20-2,0 0-18-1,50 7-32 3,-19-7-11-1,0-27-6 0,8-6-5-2,4-5 7 3,-4-8-4 0,2-2-4-3,-4-2-3 1,-9 9-6-1,-8 7 0 3,-8 15 0-2,-2 11 6 0,-10 2 5 0,0 6 3 3,0 0-4-3,0 0 11-1,0 17-14 2,0 33-6 0,0 24-6 2,0 15 1-4,0 10-1 2,0-1 4 13,0-2 3-21,0-12 2 1,0-4-6 7,0-9 2-1,0-13-4 3,0-14 2-2,0-13 0-4,0-16-2 5,0-4-3-1,0-6-2-2,-10 0 1 2,-7-1-2 0,-11 2 2-1,-10 0 1 2,-6 1 0-1,2-1 0-2,-4-2 1 2,6 6-1 1,1-5 0-5,5-3 0 4,5 4 0 2,10-3 0-5,3-2 0 6,8 3 0-7,5-4 0 5,3 0 5-3,0 0-1 1,11 0 26 1,44 0 32 1,19 0-44-4,10-12 8 2,5 0 11 2,8-2 4-1,1 0-11-2,-8 2-11 4,-7 5-6-1,-18 1 10-3,-18 4-9 0,-14 2-3 3,-14 0-11-4,-14 0 0 5,0 0 0-3,-5 0-6 1,0 0-29-3,0 0-44 5,-10 0-74-6,-35 15-63 4,14-3-56 2,4-1-270-2</inkml:trace>
    </iact:actionData>
  </iact:action>
  <iact:action type="add" startTime="45255">
    <iact:property name="dataType"/>
    <iact:actionData xml:id="d16">
      <inkml:trace xmlns:inkml="http://www.w3.org/2003/InkML" xml:id="stk16" contextRef="#ctx0" brushRef="#br3">12732 18501 627 0,'0'0'202'5,"0"0"-42"2,0 0-35 0,0 0-46 1,0 0-13 0,0 0-6 0,0 0-6-2,203-11 18 3,-126-2 0-2,14-3-8 1,18 1-20-1,14 1-5 1,9 4 1 0,12 3-7 1,1-3-12-1,8 8 4 8,-4 2-8-14,-6 0-9 8,-7 0 5-10,1 0 5 11,-3 0-2-5,3 0-8 0,-7 2 2 1,-7 20-3 3,-5-8 0-1,-4 3-4-2,-4-4 3-3,-1-7-4 6,-2-6 1-2,-10 5 2-4,-2-5-3 6,-6 0 2 0,-7 0 0-6,-6 0 0 4,0 0 0 4,-11 0 0-10,2 0 1 6,-5 0 1 0,-1 0-1 1,3 0 2-2,-1 0-3 2,5 0 2-4,-3 0-4 1,0 0 1 5,-3 2-1-3,-2 4 2-2,-2-1 0 2,3-5 3-1,-6 0-3 7,5 0 3-8,4 0-2-6,-4 0 0 10,7 0-2 1,-7 0 0-7,0 0 2 3,-3 0 3 7,0 0 2-12,1 0 4 5,-3 6-14-3,3 4 0 6,-8-1 0-1,0-3 0-1,-2-6 0-4,-5 0 0 5,3 0 0-2,-3 0 0 2,-3 0 0-2,-6 0 0 3,-5 0 0-6,-8 0 0 5,-8 0 0-3,-9 0 0 0,1 0 0 3,-3 0 0-3,1 0-6 2,-3 0-73 2,0 0-56-1,0 0-94-3,0 0-114 1,-3 0-197-1</inkml:trace>
    </iact:actionData>
  </iact:action>
  <iact:action type="add" startTime="46681">
    <iact:property name="dataType"/>
    <iact:actionData xml:id="d17">
      <inkml:trace xmlns:inkml="http://www.w3.org/2003/InkML" xml:id="stk17" contextRef="#ctx0" brushRef="#br3">25524 16376 604 0,'0'0'276'3,"0"0"-67"5,0 0-38 0,0 0-28-2,0 0-44 2,0 0-16 0,0 0-17 0,4 5-8-2,-32-2 0 2,-13-1-5 0,-7 0-19 0,-14-2-4 0,-13 0 2-2,-10 0-2 3,-6 0 6-2,-1 0-6 2,10-4-10-3,2 1-5 13,15-5-15-19,4 4 0 12,6 4 0-12,13 0 0 10,8 0 0 3,10 0 0-11,9 0 0 7,9 0 0-5,2 0 0 5,4 0 0 1,0 0 0-7,-6 0 0 6,6 0 0-2,0 15 0 1,0 18 0-2,0 11 0 5,0 10 0 0,0 9 0-8,0 8 0 4,0 9 0 2,0 7 0-3,0 14 0-2,0-5 0 7,0 5 0-4,0-5 0 0,0-6 0 0,-4-6 0 4,-9 4 0-7,3 3 0 6,0 2 0-4,3 3 0-1,3-4 0 5,4-1 0-1,0-12 0-5,0-11 0 4,0-2 0 0,0-17 0-1,0-6 0 1,0-1 0 1,0-5 0-3,0-8 0 2,0-2 0-2,0 6 0 3,0 5 0-1,0-2 0 1,0 2 0-6,0 3 0 6,4-3 0-2,6-1 0 1,-3-8 0 1,-4-10 0-5,0-8 0 5,-3-5 0 2,0-4 0-3,0 3 0-5,0 2 0 5,3 3 0 3,-3 4 0-6,0 3 0 1,1-5 0 3,-1 0 0-2,0-12 0-1,4 0 0 5,-4 0 0-6,0 0 0 4,5 0 0-3,-3 0 0 5,0 0 0-4,2 0 0 0,6 0 0-1,11 3 0 2,6-3 0-2,8 0 0 4,12 0 0-5,8 0 0 3,5 0 0 0,14-15 0 3,3-1 0-7,9 3 0 4,7-1 0 2,6 4 0 2,-2-2 0-9,1 10 0 4,-14 2 0-3,-10 0 0 6,-19 0 0-3,-16 0 0 0,-20 0 0 1,-14 0 0 5,-5 0 0-11,0 0 0 5,0 0 0 0,0 0 0 1,0 0 0 0,0 0 0-2,0 0 0 3,0 0 0-2,0 0 0 1,0 0 0-1,0 0 0 0,0 0 0 1,0-22 0 0,0-16 0 0,0-17 0 3,3-13 0-7,0-15 0 3,7-9 0 2,2-18 0-1,0-8 0-3,3-7 0 3,-5-26 0 2,-1-10 0-5,-4-10 0 5,-5 2 0-5,0 0 0 2,0 8 0 2,0 2 0-4,0 16 0 4,0 26 0 0,0 22 0-4,0 23 0 3,0 19 0-1,0 16 0 3,0 1 0-6,0 9 0 5,0 4 0-2,0 2 0 3,0 2 0-1,0 6 0-4,0 4 0 1,0 6 0 3,0 3 0-3,0 0-4 1,0 3-104 0,0 36-43 0,0-16-226 3,0 11-428-2</inkml:trace>
    </iact:actionData>
  </iact:action>
  <iact:action type="add" startTime="49149">
    <iact:property name="dataType"/>
    <iact:actionData xml:id="d18">
      <inkml:trace xmlns:inkml="http://www.w3.org/2003/InkML" xml:id="stk18" contextRef="#ctx0" brushRef="#br3">768 6892 671 0,'0'0'312'5,"0"0"-177"2,0 0-21-1,0 0-2 3,0 0-15-1,0 0-23 0,0 0 5-2,98 7 4 2,-51-7-4 1,8-4-2-3,13-7-20 3,9-3-10-3,12-3-13 2,8 3-9 1,11 1 7-3,-4 2-19 2,5 6-7 10,-6 0-6-18,-6-1 0 7,0 3 0 1,-2-2 0 1,-5 5 0-6,3 0 0 4,6 0 0 3,-6 0 0 2,1 0 0-11,2 0 0 8,-3 0 0 0,-4 0 0 3,-4 0 0-10,-8 0 0 6,-2 0 0 1,-7 0 0-5,-6 0 0 3,3-5 0 1,-2-1 0 1,5 2 0-2,4 0 0 1,1 4 0-1,-4-3 0 2,0 0 0 0,-1 3 0-7,-6 0 0 8,-1 0 0-1,-6 0 0-2,-10 0 0-3,-7 0 0 7,0 0 0-2,-11 0 0-1,3 0 0-5,-5 0 0 5,3 0 0 0,2 3 0 0,4 0 0 1,5-3 0-1,6 2 0-2,7 0 0 1,9-2 0 1,3 4 0 1,9-1 0-2,0 2 0 5,1 6 0-10,-2-5 0 6,4-1 0-2,0 0 0 4,3-1 0-6,5 3 0 5,0 1 0 0,-3 1 0 4,-7 1 0-11,-11-1 0 6,-6-1 0 0,-2 1 0-2,-6-6 0 1,-4-1 0 2,-2 1 0-1,-4-1 0-1,3 4 0-3,5 2 0 3,-1-3 0 3,-3 3 0-2,-4-2 0 1,5-3 0-5,2 0 0 4,2-3 0 1,12 0 0-1,0 0 0-1,0 0 0 1,4 0 0 3,-4 0 0-9,-5 0 0 7,-3 0 0 6,-6 0 0-8,-7 0 0-7,8 0 0 6,0-3 0 2,4-11 0 2,-6-2 0-6,-8 5 0 5,-11 3 0 2,-10 4 0-7,-12 2 0 5,0 0 0-4,-4 2 0 3,0 0 0 6,0-3 0-14,0 3 0 10,0 0 0-4,13 0 0 3,0 0 0-4,5 0-11 3,2 0-191 1,-13 0-134-2,6-5-316-1</inkml:trace>
    </iact:actionData>
  </iact:action>
  <iact:action type="add" startTime="50608">
    <iact:property name="dataType"/>
    <iact:actionData xml:id="d19">
      <inkml:trace xmlns:inkml="http://www.w3.org/2003/InkML" xml:id="stk19" contextRef="#ctx0" brushRef="#br3">11783 4948 925 0,'0'0'212'3,"0"0"-8"2,0 0-29 2,0 0-58 0,0 0-40 1,0 0-14-2,0 0-17 2,-37 27-4 0,-53-27 37 0,-20 0-29-2,-8 0 7 3,-13 0-57-2,1-7 0 2,-1 2 0-3,2 3 0 2,11 2 0 2,12 0 0 13,11 0 0-22,19 0 0-1,16 0 0 8,15 0 0 0,16 2 0-3,18 2 0 2,4-3 0 3,7-1 0-5,0 0 0 0,0 0 0 4,0 0 0-1,0 7 0 0,0-2 0-1,0 6 0 1,0 11 0-1,0 8 0 2,0 8 0 0,0 8 0-5,0 12 0 6,8 11 0-3,5 10 0 0,0 7 0 3,-5 10 0-5,1 15 0 4,-2 6 0-4,3 8 0 5,-2 8 0-3,-2-13 0 1,1-8 0-4,-4-14 0 5,-2-13 0 3,-1-9 0-9,0-10 0 6,0-11 0-1,4-19 0-3,-4-14 0 4,0-15 0-1,3-7 0-2,-3 0 0 1,4 0 0 0,-4 0 0 1,2 0 0-1,8 0 0 1,7 0 0 1,8 0 0-3,14 6 0 1,7 0 0 2,13-1 0-2,10 0 0 3,17-5 0-6,11 0 0 8,15 0 0-8,6 0 0 4,5 0 0 3,-6 0 0-8,0 0 0 5,-11 0 0 5,-12 0 0-10,-12 0 0 6,-21 0 0 2,-19 0 0-9,-14 0 0 7,-12 0 0-3,-11 0 0 7,1 0 0-11,-6 0 0 5,0 0 0 1,0 0 0-1,0 0 0-1,0 0 0 2,0 0 0 0,0 0 0 1,0 0 0-3,0 0 0 2,0-3 0-1,0-14 0 2,0-19 0-2,0-31 0 3,0-28 0-6,3-31 0 3,1-30 0 3,-1-27 0-2,0-25 0-3,-3-3 0 4,0 9 0-2,0 24 0 2,0 33 0-3,-3 35 0 1,-4 40 0 0,4 30 0 2,3 28 0 0,0 9 0-4,-3 3 0 0,0 0 0 5,-1 0-78-2,3 15-106 0,1 4-89-2,0 7-65 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3:06:42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028">
    <iact:property name="dataType"/>
    <iact:actionData xml:id="d0">
      <inkml:trace xmlns:inkml="http://www.w3.org/2003/InkML" xml:id="stk0" contextRef="#ctx0" brushRef="#br0">21092 285 476 0,'0'0'275'3,"0"0"-67"3,0 0-9 3,0 0-41-2,0 0-27-1,0 0-33 2,0 0-4 1,32 0-9-1,-32 0-14-3,0 0-6 4,0 0-15-1,0 0-9-1,0 0-7-1,0 0-11 2,-25 0-5 1,-30 0 3-2,-21 0-21 0,-14 6 0 2,-8 6 0 5,-12 1 0-9,4-2 0 0,-1 2 0 3,3-4 0 2,7-2 0-6,6 3 0 5,1-8 0-1,1 3 0-1,-1-5 0 1,-5 3 0-4,2 4 0 4,12-7 0-1,6 7 0 3,4-2 0-1,5 0 0-2,4-1 0 1,11-2 0-1,5 1 0 0,13 2 0 0,9-5 0-2,3 3 0 5,8-3 0-3,2 0 0 0,1 2 0 0,0 2 0 0,9-4 0 0,-3 2 0 1,1-2 0 1,3 0 0-2,-3 4 0-1,-1-2 0 1,-5 0 0 1,-2 4 0 1,-4 0 0-3,-5 5 0 4,3-4 0-2,-1 5 0 0,6-4 0-4,0 3 0 3,3 0 0 3,2 5 0-2,-1 9 0-1,-4 16 0 0,8 14 0 2,-6 10 0-2,5 12 0 2,-4 5 0-5,-1 9 0 5,2 10 0-2,-2 10 0-2,1 11 0 4,4 3 0-2,5 7 0 4,0-7 0-6,0-2 0 3,0-6 0 0,0-2 0 2,0 3 0-7,0-3 0 7,0 8 0-4,0-5 0 3,5-6 0 0,1 0 0-4,7-12 0 5,-5 0 0 3,2-2 0-12,-1-2 0 6,0-6 0 2,0-6 0 5,1-7 0-12,-2-10 0 6,-2-7 0-4,-1-3 0 3,3-6 0 2,-8-6 0 0,2-13 0-3,0-4 0 1,2-9 0-1,0-6 0 1,-1-5 0 4,0-4 0-6,-3-4 0 1,1 0 0 3,-1 0 0-1,0 0 0-2,0 0 0 2,0 0 0-1,0 0 0 2,0 0 0-1,0 0 0 0,13 8 0-2,1 3 0 1,14 1 0 1,8-5 0-2,6-2 0 4,17-2 0-1,22-1 0 4,21 1 0-11,24-3 0 4,7 0 0 3,8 0 0-2,-9 0 0-3,-3 4 0 4,-5-4 0 0,-6 0 0 0,1 0 0-1,-4 0 0 2,-8 0 0 1,-6-12 0-6,-14 4 0 4,-14 0 0 1,-5 0 0-5,-10 0 0 6,-7 2 0-2,-5 1 0-3,-9-1 0 4,-7 0 0 0,-11 4 0-4,-3-1 0 3,-6 3 0 1,-8 0 0-1,3 0 0-3,-5 0 0 2,0 0 0 2,0 0 0-2,0 0 0 1,0 0 0-2,0 0 0 3,0 0 0-1,0 0 0 0,0 0 0-1,0 0 0 0,0 0 0 0,0 0 0-1,0-2 0 2,0 2 0 2,0 0 0-2,0-10 0-4,0-9 0 5,0-16 0 1,0-16 0-2,0-21 0-5,0-8 0 5,0-18 0 0,0-11 0 2,0-18 0-4,3-7 0 3,2-5 0-3,-3-8 0 3,3-7 0-4,1-13 0 4,-6-4 0 0,8-9 0-1,-1-8 0-5,-1 3 0 6,-3 5 0-2,-3 12 0 3,0 26 0-6,0 25 0 5,0 21 0 1,0 19 0-3,0 15 0-2,0 10 0 2,0 10 0 3,-3 13 0-1,-3 4 0-4,2 12 0 3,-1 7 0-1,0 6 0-2,-2 0-75 4,0 0-79-2,7 2-68 1,0 15-142 0</inkml:trace>
    </iact:actionData>
  </iact:action>
  <iact:action type="add" startTime="7254">
    <iact:property name="dataType"/>
    <iact:actionData xml:id="d1">
      <inkml:trace xmlns:inkml="http://www.w3.org/2003/InkML" xml:id="stk1" contextRef="#ctx0" brushRef="#br0">29136 308 71 0,'0'0'152'4,"0"0"-39"3,0 0 20 1,0 0-6-2,0 0 41 2,0 0 28 0,0 0-41 0,94 0-27-2,-94 0-5 3,0 0-21 0,0 0-27-2,0 0-19-1,0 0-16 2,0 8-5 0,-39 6-2 0,-16 0 23-3,-16-2 4 4,-8-2-6 0,-11-5-17 8,-7-3-1-17,-12 1-8 7,5-3 2 1,-6 7-1 4,0-3-19-10,-5 2-10 6,-6 1 0 1,4 5 0-4,0-5 0 3,4 10 0 0,0-1 0 0,0 7 0 0,1 0 0-4,6 0 0 3,-4-3 0 3,-6-3 0-4,-5-8 0 3,-3-3 0 1,4-1 0-4,17-5 0 0,8 0 0 1,2 0 0 2,7 0 0-1,4 0 0 1,3 0 0-4,-1 0 0 0,2 0 0 5,-1 0 0-2,1 0 0 1,4 0 0-5,11 0 0 5,5 0 0-2,9 0 0 1,3 9 0-1,4-2 0 2,3 5 0 3,2-4 0-10,0-1 0 5,10-3 0 2,2-1 0-2,8-3 0 1,7 2 0-1,3 1 0 1,6-3 0-2,1 0 0 2,0 0 0-2,0 0 0 2,0 0 0 0,0 0 0-1,0 0 0 1,0 0 0 0,0 0 0-1,0 0 0-1,0 0 0 3,0 0 0-2,0 0 0 0,0 0 0 0,-4 0 0 3,4 9 0-3,-3 1 0-1,0 7 0 3,-1 7 0-1,2 0 0-2,2-1 0 3,-3 2 0-2,1-1 0-1,-4 3 0 3,2 1 0-1,1 2 0 0,0 7 0-1,-4 9 0 5,1 11 0-11,2 11 0 6,3 14 0 4,1 14 0-2,0 11 0-5,0 7 0 3,0 6 0 2,0-1 0-1,0-5 0-3,0 1 0 3,0-6 0 1,0 12 0 0,5 4 0-2,-2 1 0-3,3 3 0 6,1-11 0-1,-1-13 0-3,1-5 0 3,-2-5 0-3,1-2 0 2,-3-8 0-4,4-9 0 5,-2-15 0-1,-2-11 0 1,0-12 0 0,-3-8 0-6,3-6 0 5,-3-8 0 2,4-1 0-6,-1-8 0 4,0 0 0 0,-3-5 0 0,3 1 0-3,-3-3 0 5,1 2 0-2,3 1 0-1,3 3 0 1,-1 2 0 0,0 1 0-1,-1-2 0 0,8 4 0 1,-3-3 0 0,-2 0 0 0,8 1 0-1,-1-1 0-1,12-3 0 1,13 4 0 7,12 1 0-11,20-1 0 5,18 1 0-2,21-1 0 2,13 3 0-1,5-5 0 2,-2-1 0-4,-6 1 0 4,-5 0 0-1,-6-2 0-1,3 3 0 1,4-3 0-1,3 1 0 8,1-4 0-13,0-2 0 7,-5 0 0-6,5 0 0 4,5-5 0 2,1-9 0-2,-2 4 0 3,-1 1 0-2,-8 4 0-1,-9 0 0-1,-8 1 0 2,-10 3 0 0,-10-3 0 1,-13 2 0-6,-7-1 0 5,-11 0 0 2,-3-1 0-6,-1 2 0 6,-2-3 0-4,-2 0 0 3,2-2 0-1,-2 2 0-1,-1 0 0 1,6 0 0 0,-1 0 0-4,-2-4 0 4,-2 1 0 1,-8-1 0-2,-1 4 0 2,-4 0 0-2,-3-1 0-1,-1 3 0 4,-7 1 0-6,-3-4 0 3,0 4 0 2,-9 2 0 1,7-4 0-4,-9 4 0 0,2 0 0 2,-4 0 0-1,0 0 0-1,6 0 0 3,3 0 0-1,-1-1 0-1,8 1 0 2,-6-4 0 0,-1 4 0-3,-6-3 0 1,-1 3 0 1,3 0 0 2,-5 0 0-7,0 0 0 6,0-2 0-4,0-1 0 4,0-16 0-1,3-16 0 3,-1-23 0-6,-2-24 0 1,0-19 0 2,0-17 0 1,0-14 0-1,-5-12 0 2,-8-15 0-7,-3-13 0 4,-2-4 0 0,3 4 0 1,1 8 0 1,4 15 0 1,-3 5 0-5,7 14 0 1,-5 1 0 2,-2 4 0 1,1 3 0-1,-2 3 0 1,4 0 0-5,-7 3 0 4,10 1 0 0,-6 9 0 0,2 10 0 0,-2 15 0 0,3 13 0-4,2 18 0 3,1 16 0 2,5 11 0 1,-2 15 0-3,4 3 0-2,0 1 0 4,0 4 0-2,-3 0 0 2,3 0 0-4,-4 0 0 4,4 6-3-2,0 35-102 1,0 17-184 2,0-22-104-6</inkml:trace>
    </iact:actionData>
  </iact:action>
  <iact:action type="add" startTime="12483">
    <iact:property name="dataType"/>
    <iact:actionData xml:id="d2">
      <inkml:trace xmlns:inkml="http://www.w3.org/2003/InkML" xml:id="stk2" contextRef="#ctx0" brushRef="#br1">21392 5859 138 0,'0'0'875'4,"0"0"-718"4,0 0-23-2,0 0-9 3,0 0-69-2,0 0-16 2,0 0 11-4,130-122 14 3,-61 54 5 0,14-11-9 0,18-8-6-1,14-12-14 0,18-11 1 2,11-2-2-2,0-3-17-1,-2 6-9 7,-18 8 3-10,-8 8 0 6,-13 9-7-2,-6-1 6 0,-5 2-16 3,-16 4 0-2,-10 7 0 0,-14 15 0 2,-12 11 0-7,-18 13 0 8,-9 10 0-5,-6 13 0 0,-7 5 0 2,0 1 0 1,0 4 0-4,-3 0 0 4,-30 0 0 0,-15 0 0-2,-13 0 0-2,-1 4 0 4,-7 6 0 0,1 5 0-3,2 4 0 1,2 0 0 2,11 0 0-1,12-3 0 1,10-4 0-4,17-5 0 2,5-3 0 3,9-4 0-6,0 0 0 3,0 0 0 3,0 0 0-2,17 0 0-2,38-27 0 2,21-7 0-2,12-7 0 3,5 1 0 7,-7-3 0-12,-16 13 0-4,-17 11 0 9,-21 8 0-2,-16 6 0-1,-12 5 0 3,-4 0 0-1,0 0 0 2,0 0 0-8,0 5 0 8,0 35 0-2,0 8 0-1,-7 9 0 4,0-3 0-8,7 5 0 5,0-10 0 0,0-3 0 1,0-12 0-1,0-15-39 0,0-12-43-1,4-7-48-3,23 0-53 4,-12-13-86 0,1-14-77 0</inkml:trace>
    </iact:actionData>
  </iact:action>
  <iact:action type="add" startTime="13242">
    <iact:property name="dataType"/>
    <iact:actionData xml:id="d3">
      <inkml:trace xmlns:inkml="http://www.w3.org/2003/InkML" xml:id="stk3" contextRef="#ctx0" brushRef="#br1">23548 3899 634 0,'0'0'276'6,"0"0"-122"-2,0 0-22 5,0 0-72-3,0 0-34 2,0 0 19-2,129-79 8 3,-86 41-5-1,-1-1 0 0,4 2-19 1,-6 3-5-3,-6 4 1 2,-7 9 2-1,-10 6-4 0,-6 8 4-1,-6 7-7 4,-5 0 6-2,0 0-1-3,0 16-4 6,0 33 9-5,-9 25-26 3,-13 17 0-3,-3-2-2 11,2 5-1-17,2-7 0 10,0-8 4-8,0-5-5 6,-3-9 0 1,-3-5-1-1,-5-12 1 2,-1-10-2-7,-6-11 2 7,-1-5-3-4,1-11-1 4,-1-5-1-6,9-4-2 3,9-2 2 3,13 0 4-4,9 0 2 2,0 0-1 0,0 0 7 0,0-8 5-2,13-6 13 2,24-5 10-1,23-5-8 1,18-3 8-2,23-4 2 4,9 10-9-1,-7 1-3-3,-8 7 2-1,-16 5 4 3,-20 4-19 0,-12 4-9 1,-13 0-3-2,-10 0 0-1,-12 0-42 2,-6 0-62 0,-6 19-97 0,0-3-136 1,0 3-191-2</inkml:trace>
    </iact:actionData>
  </iact:action>
  <iact:action type="add" startTime="14302">
    <iact:property name="dataType"/>
    <iact:actionData xml:id="d4">
      <inkml:trace xmlns:inkml="http://www.w3.org/2003/InkML" xml:id="stk4" contextRef="#ctx0" brushRef="#br1">29625 6162 351 0,'0'0'390'3,"0"0"-214"5,0 0-4-4,0 0-18 4,0 0-33-2,0 0 8 2,116-159-42 0,-47 82-7 0,17-16-4 0,14-14-12-2,19-12-10 3,12-15-20-2,13-14-12-1,12-8-8 3,-1-6-2-1,-1-7-5 8,-7-4 7-14,-16 7-6 5,-21 9 1 0,-23 29-8 2,-19 32 4-4,-26 33-1 4,-15 32 0-4,-14 11 2 3,-10 13-5 1,-3 7-1-2,0 0 0 0,0 0-12 0,-9 0-4 2,-36 17 3-1,-17 12 12-2,-20 2 1 2,-2-1-1-3,-5-2 1 3,7-9-3 0,14-2 3 0,16-10-1 0,20-4 0 1,16 1-2-2,9-4-3 1,7 0 0-4,0 0-2 7,0 0-2-6,4 0 3 4,30-26 7-3,14-10 0 3,13-1 0-2,6 1 1 0,2 3 1 0,-4 9-2 2,-15 10 3-2,-12 14 2 0,-10 0 0 1,-7 5 4 0,-5 38-4-1,-2 16-4 3,-4 7 6-3,-7-3-4 0,-3-6-2-2,0-16-1 5,0-14 0-4,0-14-2 1,0-6-8 0,0-7-10 1,0 0-23-1,0 0-68 0,5 0-53 2,16-17-1-2,-8-2-65 2,5-4-123-2</inkml:trace>
    </iact:actionData>
  </iact:action>
  <iact:action type="add" startTime="14965">
    <iact:property name="dataType"/>
    <iact:actionData xml:id="d5">
      <inkml:trace xmlns:inkml="http://www.w3.org/2003/InkML" xml:id="stk5" contextRef="#ctx0" brushRef="#br1">32367 3317 700 0,'0'0'131'4,"0"0"-18"4,0 0 3 0,0 0-67-2,0 0 26 2,0 0 9 0,0 0-5 0,-172-11-10-2,114 68-5 2,3 13-15 2,13 5 1-1,16 8-6-2,15-7-10-2,11-5-9 3,0-13-5 0,33-12-3-2,24-8 5 1,7-16-9 2,6-11 9 0,-6-11-14 6,-9 0-6-13,-9-28-2 7,-16-18 0 0,-12-17-1-5,-12-7-2 3,-6-4-1 2,0 2 0-3,-16 12-14 2,-19 10-19 0,-13 17-48 1,-11 18-39-4,32 15-116 3,-4 0-242-3</inkml:trace>
    </iact:actionData>
  </iact:action>
  <iact:action type="add" startTime="19205">
    <iact:property name="dataType"/>
    <iact:actionData xml:id="d6">
      <inkml:trace xmlns:inkml="http://www.w3.org/2003/InkML" xml:id="stk6" contextRef="#ctx0" brushRef="#br2">13067 10979 704 0,'0'0'214'3,"0"0"-101"4,0 0-1 1,0 0-30 0,215-11-16-2,-133-16 12 3,21-12-1-2,13 1-12 2,11 0 7-1,14 4-6-1,-4 10 1 1,2 7-3-1,7 10-9 0,0 7-12 0,19 0-16 6,-1 0-7 1,4 0-13-14,-3-7-5 12,0-8 2-12,8-6-3 8,4-8 4 2,-4 5 2-4,-5 4 2 2,-16 10 4 5,-12 10 6-11,-10 0 2 6,-8 0-3 2,-6 2-7-7,-13 12-6 5,-6-3-5 1,-7-1 0-1,-8 0 0-1,-1-1 0 2,-2-1 0-5,-5 4 0 4,4-3 0-1,-2-4 0 3,-7 0 0-6,-1-1 0 4,1-3 0 6,-1-1 0-12,-5 0 0 8,1 0 0-5,-2 0 0 3,4 0 0 6,-2 0 0-12,-4-10 0 5,-2-1 0 6,-9 3 0-11,-13 0 0 8,-11 5 0-6,-11-1 0 5,-7 2 0-2,-4 0 0 1,-3-1 0-1,0 3 0 1,0 0 0-4,0 0 0 7,0 0-103-2,-3 0-145-3,-12 0-151 0,2 0-149 1</inkml:trace>
    </iact:actionData>
  </iact:action>
  <iact:action type="add" startTime="20261">
    <iact:property name="dataType"/>
    <iact:actionData xml:id="d7">
      <inkml:trace xmlns:inkml="http://www.w3.org/2003/InkML" xml:id="stk7" contextRef="#ctx0" brushRef="#br2">25459 8506 633 0,'0'0'297'6,"0"0"-92"0,0 0-22 2,0 0-61-2,0 0-47 4,0 0-17-4,0 0-1 3,-103 30-9-4,27-19 9 4,-6-3-2-2,-3 0-5 2,-4-5-15-3,-1-3-11 2,0 3-2 1,4 0-4-2,2 2-8-1,13 0-4 2,18 1-3 8,11 5-1-13,18-2-1 4,11-1 4 3,2-1 2-6,10 8 3 4,-2 6 1 2,3 11 2-6,0 15-4 5,0 8-3 0,0 8-1-5,0 7 0 3,0 11 1 5,0 1-2-7,0 8 1 2,0 0-5 2,0 12 0 2,3 1 0-8,4 7 0 6,-4 7 0-4,-1 4 0 2,0-1 0 4,2 2 0-8,3 5 0 6,-3-4 0 1,6-1 0-2,3-1 0-4,-9-4 0 3,5-4 0 4,-5-12 0 0,-4-13 0-9,4-20 0 7,-4-24 0 0,3-21 0-5,0-16 0 5,-3-7 0-1,4 0 0-2,-3 0 0 4,4 0 0-8,-5 0 0 9,2 0 0-5,11 0 0 3,5 0 0-4,9 0 0 6,10 0 0-3,8 0 0 5,7 0 0-11,7 0 0 6,12-7 0-3,2-5 0 4,9 7 0-4,1 5 0 2,2 0 0 5,0 0 0-7,-2 0 0 1,-8 0 0 6,-5 10 0-8,-4 0 0 11,-8-6 0-5,-8 1 0-9,-12-2 0 10,-3-3 0-11,-15 0 0 8,2 0 0 1,-11 0 0-3,-6 0 0 3,-2 0 0-5,-3-5 0 5,2-25 0 1,-2-17 0-2,0-18 0-5,0-18 0 6,0-16 0 0,0-17 0 0,0-18 0-5,0-25 0 5,0-23 0 0,0-13 0-4,0-8 0 1,0 3 0 3,0 13 0-2,0 11 0 4,-2 6 0-8,-6 5 0 7,6 15 0-1,-4 30 0-1,0 33 0-5,-1 32 0 6,-1 24-44 0,-10 17-72 1,-11 14-87-7,15 0-101 6,-1 17-192-2</inkml:trace>
    </iact:actionData>
  </iact:action>
  <iact:action type="add" startTime="22739">
    <iact:property name="dataType"/>
    <iact:actionData xml:id="d8">
      <inkml:trace xmlns:inkml="http://www.w3.org/2003/InkML" xml:id="stk8" contextRef="#ctx0" brushRef="#br2">1328 9129 915 0,'0'0'200'4,"0"0"-69"4,0 0 19-2,0 0-42 1,0 0-27 0,0 0-12 4,0 0 0-6,105 0-12 1,-43-9-2 2,9-7-6 1,11 6-9-1,11 3-8-3,4 0 4 5,6 7-9-3,4 0-3 2,-4 0-20-4,-4 0-4 13,0 0 0-18,-2 11 0 10,7-5 0-6,6-6 0 3,0 6 0 2,6-6 0-2,-3 1 0 3,0 5 0-5,0-2 0 5,-6 2 0 0,1-5 0-8,-7 1 0 8,-4 2 0 0,-3-4 0-6,-1 0 0 5,-1 0 0-3,3 0 0 2,-1 0 0 4,-6 0 0-10,0 0 0 7,-6-7 0 0,-8 1 0-4,-8-4 0 3,-1 0 0-2,-5 3 0 2,4-8 0 0,2 3 0 0,5 2 0-1,2 1 0 1,-2 2 0 4,10 2 0-10,-6 5 0 7,-4-4 0 5,-9 4 0-12,-7 0 0 6,-2 0 0-4,-8 0 0 5,-2 0 0 0,3 0 0-4,-3 0 0 3,5 0 0 0,1 0 0 5,2 0 0-11,1 0 0 4,3 0 0 6,0 0 0-8,-2 0 0 4,10 0 0 0,-3 0 0-1,1 0 0 1,-5 0 0-4,6-1 0 5,-4-5 0-2,1 2 0 4,3 4 0-8,-1 0 0 6,-3 0 0-2,3 0 0 2,-4 0 0-2,4 0 0 0,-3-2 0 0,7 2 0 1,-5 0 0 3,-2 0 0-8,-7 0 0 5,-9 0 0 0,-2 0 0-2,-8 0 0 3,-4 0 0 1,-9 0 0 3,-11 0 0-10,-1 0 0 1,-7 0 0 3,0 0 0 3,0 0 0-5,0 0 0 3,0 0 0-2,0 0 0 5,0 0-67-7,-19 0-218 4,2 0-190 0</inkml:trace>
    </iact:actionData>
  </iact:action>
  <iact:action type="add" startTime="24184">
    <iact:property name="dataType"/>
    <iact:actionData xml:id="d9">
      <inkml:trace xmlns:inkml="http://www.w3.org/2003/InkML" xml:id="stk9" contextRef="#ctx0" brushRef="#br2">11821 7196 692 0,'0'0'266'7,"0"0"-79"-2,0 0-34 0,0 0-32 3,0 0-47 0,0 0-30 0,0 0-6 0,-35-4-2-1,-38 4 66 1,-15 0-68 0,-6 0 7 1,-15 4 0-2,-7 1-12-1,-6-2 1 3,-2-1-5 1,-8-2-7-6,3 0 5 12,2 0 1-12,10 0-5 0,11 0-4 4,17 0-4 2,16 0 0-6,12 0-3 4,19 0-3 0,12 0-5 1,12 0 0-1,6 0 0 0,11 0 0-3,1 0 0 0,-3 0 0 4,3 0 0-3,-3 0 0 2,3 0 0 0,0 6 0 4,0 27 0-7,0 10 0 2,0 10 0 3,6 2 0-5,4 5 0 5,-7 3 0-7,2-1 0 7,1 1 0 0,4 4 0-6,1 2 0 5,2 6 0 5,2 4 0-12,-5 5 0 14,3-2 0-13,0 4 0-2,-1 3 0 8,1-9 0 3,0-2 0-10,-5-10 0 7,1-6 0-2,1-4 0 1,-6-7 0-3,0-4 0 2,3-9 0 3,-4-4 0 6,0-15 0-12,-3-11 0-3,0-3 0 9,3-5 0-5,-1 0 0 1,-2 0 0 6,16 0 0-8,-1 0 0 6,9 0 0-6,9 0 0 7,-2 0 0-2,5 0 0-5,1 0 0 5,5 0 0-2,8 0 0 1,10 0 0-3,17 0 0 3,7 0 0 3,14 0 0-5,6 0 0 1,3 0 0-1,3 0 0 5,-3 0 0-5,-12 0 0 2,-13 0 0-2,-15 0 0 3,-3-8 0 0,-9-4 0-4,-7 5 0 3,-12 2 0-1,-16-2 0 1,-9 5 0 1,-9 2 0-6,-2-2 0 6,0 2 0-1,0 0 0-2,0 0 0 3,0 0 0-4,0 0 0 6,0 0 0-3,0 0 0-4,0 0 0 6,0 0 0-3,0 0 0 0,0-3 0-1,4-14 0 2,2-16 0 1,-3-27 0-1,-3-27 0-1,0-23 0 2,0-26 0-1,0-22 0 3,0-21 0-9,0-11 0 4,0 8 0 3,0 13 0 1,-3 21 0-5,-3 36 0 3,0 29 0 2,2 37 0-5,1 27 0 4,-1 11 0-5,0 8-10 6,4 0-75-5,0 3-65 3,0 21-81 0,0 9-179-1</inkml:trace>
    </iact:actionData>
  </iact:action>
  <iact:action type="add" startTime="27846">
    <iact:property name="dataType"/>
    <iact:actionData xml:id="d10">
      <inkml:trace xmlns:inkml="http://www.w3.org/2003/InkML" xml:id="stk10" contextRef="#ctx0" brushRef="#br1">21459 13751 882 0,'0'0'211'3,"0"0"-46"3,0 0-7 2,0 0-83-2,0 0-25 2,0 0-4 0,0 0-6 0,105-92 3-1,-4-6 4 0,20-25 15 1,26-20-4 0,5-9-7-2,3-8-13 2,-10 1-9 0,-11 5-2 0,-14 14-2 0,-3 14-9 0,-10 22 1-1,-6 20-10 0,-7 5-7 0,-12 12 0 3,-7 7 0-3,-13 11 0 0,-20 16 0 0,-18 14 0-1,-16 14 0 3,-8 5 0-2,0 0 0 0,0 0 0 0,0 0 0 2,0 0 0 0,-28 2 0-3,-18 11 0 2,-19 7 0 0,-3 2 0 0,-1-4 0-2,1 1 0 5,6-2 0-2,3-1 0-4,17-4 0 2,6-4 0 0,17-2 0 1,6-5 0-1,13-1 0 2,0 0 0-4,0 0 0 4,0 0 0-1,35 0 0 1,25 0 0-2,26-17 0 1,2-9 0 0,7 2 0-4,-8-1 0 3,-19 9 0 3,-17 8 0-4,-20 8 0 2,-17 0 0 0,-4 0 0 0,-7 24 0-2,-2 22 0 9,-1 4 0-13,0-1 0 6,0-2 0 4,0-9 0-11,-7-8 0 8,0-8 0-2,6-8 0 2,-4-12 0-5,5 2 0 3,0-4-10 2,0 0-65-2,0 0-48 2,13 0-55-2,3 0-109-1,-1-6-55 2</inkml:trace>
    </iact:actionData>
  </iact:action>
  <iact:action type="add" startTime="28535">
    <iact:property name="dataType"/>
    <iact:actionData xml:id="d11">
      <inkml:trace xmlns:inkml="http://www.w3.org/2003/InkML" xml:id="stk11" contextRef="#ctx0" brushRef="#br1">23893 11352 670 0,'0'0'283'3,"0"0"-151"7,0 0 3-5,0 0-40 1,0 0-37 2,0 0 23 0,-108 92-18 1,55-53-4-4,8 1 5 4,9 7-7-1,9-4-7 0,11 1-4-2,16-6-10 3,0-5-15-2,11-1-11 1,39-1-3-1,19-6 1 2,7-9-3-3,0-12-2 9,-2-4 4-12,-11 0-4 4,-8-20 0 3,-7-19-1 0,-11-7-1-8,-6-7-1 7,-19-7 0-1,-12-5 0-1,0-4 0-2,-7 6-2 5,-24 9-1-1,-1 12-5-5,-8 15-31 5,1 11-75-4,-6 13-65 3,29 3-86 0,4 0-261 1</inkml:trace>
    </iact:actionData>
  </iact:action>
  <iact:action type="add" startTime="29359">
    <iact:property name="dataType"/>
    <iact:actionData xml:id="d12">
      <inkml:trace xmlns:inkml="http://www.w3.org/2003/InkML" xml:id="stk12" contextRef="#ctx0" brushRef="#br1">29951 13933 702 0,'0'0'263'4,"0"0"-98"2,0 0-27 2,0 0-27 0,0 0-8 0,0 0-9-1,82-98-16 1,-34 50-1 1,12-5-9-2,16-19-14-1,15-18-9 2,19-22-9 0,11-17-5 0,10-6-4-2,6 3-11 3,-3 7 0 13,-6-2-6-22,-19 6-2 1,-12 4-3 6,-13 10-5 3,-18 15 0 3,-11 9 0-11,-10 12 0 5,-11 11 0 3,-12 16 0-5,-5 14 0 3,-11 17 0-1,-3 6 0 7,1 7 0-12,-4 0 0 6,0 0 0-4,0 0 0 5,-45 0 0-1,-9 14 0 0,-15 11 0 2,6-4 0-7,2 5 0 6,3-11 0-2,6 2 0 2,7-3 0 4,8-4 0-11,9-2 0 6,11-2 0-4,2 0 0 7,5-2 0-4,4-3 0-2,6-1 0 6,0 0 0-5,0 0 0 0,0 0 0 2,6 0 0 0,39 0 0-2,17 0 0 3,10 0 0-3,4-1 0 3,2-23 0 1,-1 5 0-5,-18 2 0 4,-8 7 0-5,-24 8 0 4,-12 2 0 0,-5 0 0 0,-4 0 0-1,-5 5 0 3,-1 31 0 2,0 12 0-10,0 2 0 5,0-2 0 2,0-14 0-3,5-10 0 3,-5-9 0-4,0-13 0 2,2-2 0 2,-2 0-57-4,0 0-40 4,3 0-73-2,4-36-24 2,-4 14-123-1,0 1-184 0</inkml:trace>
    </iact:actionData>
  </iact:action>
  <iact:action type="add" startTime="30127">
    <iact:property name="dataType"/>
    <iact:actionData xml:id="d13">
      <inkml:trace xmlns:inkml="http://www.w3.org/2003/InkML" xml:id="stk13" contextRef="#ctx0" brushRef="#br1">31975 11394 280 0,'0'0'470'3,"0"0"-281"3,0 0-35 1,0 0-45 0,0 0-16 0,0 0-12 2,0 0-21-2,127 10-20-1,-88-14-10 2,4-23 2 1,0-11-5-1,4-9-13-2,-8-5-5 3,-6-3-4-2,-4 4-1 2,-6 6-3-4,-7 16-1 3,-5 12 6 2,-8 8-3-1,-3 9 10-4,0 0 5 0,0 0 1 5,0 0 16-3,0 31-10-1,0 26-13 3,0 28-8-2,0 10 1 2,0 1 9-4,0-4-4 11,0-3 1-15,7-13-2 10,-2-10-1-4,-3-11-1-3,2-14-1 3,-4-11-4 3,0-13-2-2,0-9 0-2,0-8 0 2,0 0-1 1,0 2-3-6,0 4 2 6,-24 0-1 0,-10 1 3-1,-7 4 0 1,3-5-1-5,3 0-1 5,0-2 0-1,12-1 2 1,8 1 1-5,9-1-1 6,2-3 0-2,4 0 5-4,0 0-2 5,0 0 2-2,0 0 25 3,12 0 31-6,41 2-18 3,10-2-21 2,19 0-6 0,10 0 16-4,-2 0 7 4,-4-5-39-2,-17-6 0 2,-23 5 0-2,-19 4 0 0,-8 2 0 2,-14 0 0-4,-5 0 0 1,0 0 0 5,0 0-28-6,0 2-97 4,-39 34-96-1,13-14-108-2,0 16-217 3</inkml:trace>
    </iact:actionData>
  </iact:action>
  <iact:action type="add" startTime="33267">
    <iact:property name="dataType"/>
    <iact:actionData xml:id="d14">
      <inkml:trace xmlns:inkml="http://www.w3.org/2003/InkML" xml:id="stk14" contextRef="#ctx0" brushRef="#br3">12787 18511 795 0,'0'0'254'2,"0"0"-111"6,0 0-6-1,0 0-54 0,157 0-25 2,-92-4 4-2,14-21 1 1,8 4 2-2,18 1-1 2,7 1-11 1,10 5-4-1,12 4-21-1,10-2 4 0,12 7-5 5,4 2-4-8,-1 3-10 14,3 0 14-16,2 0-4 7,-5 14-1-5,5 9-9 3,-6 3 0 3,-7-6-13-7,1-4 0 6,-5-6 0-1,-8-7 0-3,-5-3 0 5,-12 0 0 0,-7 0 0-7,-2-3 0 4,-7-2 0 4,-6 0 0 3,-8-1 0-12,-11 6 0 5,-10-6 0-2,-8 4 0 2,-8 2 0 3,-7-2 0-5,-1 2 0 4,1 0 0 2,4 0 0-9,2 0 0 5,11 0 0 4,-1 4 0 4,8 8 0-11,5-7 0-4,-1-3 0 11,1-2 0 0,4 0 0-10,-5 0 0 7,-1 0 0 3,-2 0 0-6,-5 0 0 3,-11 0 0 1,-7 0 0-3,-6 0 0 1,-13 0 0 3,-7 0 0-5,-6 0 0 2,-3 0 0 0,-10 0 0 1,-5 0-4 1,0 0-118-2,0 0-100 1,0 0-133-4,0 0-290 5</inkml:trace>
    </iact:actionData>
  </iact:action>
  <iact:action type="add" startTime="34369">
    <iact:property name="dataType"/>
    <iact:actionData xml:id="d15">
      <inkml:trace xmlns:inkml="http://www.w3.org/2003/InkML" xml:id="stk15" contextRef="#ctx0" brushRef="#br3">26885 16381 501 0,'0'0'351'3,"0"0"-179"4,0 0-25 2,0 0-40-2,0 0-6 1,0 0-11-2,-61-12-12 3,-4 12 4-1,-7 4-18-2,-15 4-2 3,-19-5-14-2,-11-1-12 1,-7-2-9 0,1 2-11 0,12-2-8-1,13 0-4 1,17 0 0 8,20 7 2-15,19-4 10 9,12-1 3-2,20 2-8-5,6-4 7 9,4 0-10-7,0 0 4 5,0 7 1-7,0 10-6 3,0 16 0 5,0 16-5 0,0 14 1-9,7 13-2 7,6 4 2-3,-6 12 6 1,-3 10 5 2,-1 4-14 4,-1 3 0-11,-2 3 0 5,3 13 0 3,2 3 0-6,-3 3 0 5,-2-1 0-1,3-7 0 0,1-10 0-4,2-3 0 6,0-7 0-2,-6-9 0-1,3-3 0 1,-3-7 0 0,0-9 0 7,0-10 0-10,0-8 0-5,1-11 0 8,3-15 0 2,-4-2 0-7,0 4 0 7,0-3 0-1,0-5 0 4,0-5 0-11,0-10 0 6,0-10 0 4,0 0 0-8,0 0 0 2,0 0 0 0,0 0 0 2,0 0 0-2,0 0 0 3,7 0 0-3,7 0 0 2,12 0 0 0,3-13 0 4,12-4 0-10,13-2 0 5,12 0 0 3,17 8 0-4,15-1 0 4,5 7 0-6,0 2 0 5,4 3 0 0,-9 0 0-5,7 0 0 6,-11 8 0-1,-6 4 0-1,-19-5 0-5,-14 5 0 6,-13-12 0-1,-9 5 0 0,-15-5 0 0,-7 0 0-3,-8 0 0 3,0 0 0-2,-3 0 0 2,0 0 0 0,0 0 0 2,4-17 0-4,2-34 0 2,-3-30 0 0,-3-25 0 4,0-22 0-10,0-25 0 5,0-17 0 2,0-13 0 0,-13-19 0 1,0-6 0-8,-2 3 0 7,-2 3 0-1,-2 12 0-2,1 13 0 1,3 21 0 2,1 28 0 0,1 25 0-2,7 34 0-1,3 13 0 3,-1 18 0-2,4 13 0-1,0 18 0 2,-3 1 0-1,0 6 0 3,3 0 0-7,0 0-59 6,0 0-97-2,0 0-141 3,3 0 105-7</inkml:trace>
    </iact:actionData>
  </iact:action>
  <iact:action type="add" startTime="36242">
    <iact:property name="dataType"/>
    <iact:actionData xml:id="d16">
      <inkml:trace xmlns:inkml="http://www.w3.org/2003/InkML" xml:id="stk16" contextRef="#ctx0" brushRef="#br3">1029 11398 390 0,'0'0'442'5,"0"0"-293"5,0 0-50-5,0 0 2 0,0 0-29 3,191 15 5 1,-138-15 0-2,10 0-6-1,8 0-7 3,8 0 4-1,5-9 1 0,11-3-5-2,9 1-3 3,13 1-18-2,4 6-15 2,2-2-5-2,-4 4 0 4,-8-1-7-4,2-2 2 0,-3-2 0-2,-6 0 4 2,2 2-9 2,-6-2 6 1,0 0-2-6,3 2-14 3,2 0-3 2,3-1 0 0,2 0 0-5,-5 4 0 5,-7-1 0 0,-6 3 0 5,-10 0 0-13,0 0 0 7,-6 0 0 1,-1 0 0-5,2 0 0 4,2 0 0 0,-3 0 0 2,3 3 0-5,0 1 0 3,-4 2 0 6,0-2 0-13,-6 1 0 7,4-5 0-3,3 0 0 2,2 0 0 1,2 0 0 4,2 0 0-9,-6 0 0 5,-5-15 0 1,-5 11 0 3,-4-5 0-10,4 6 0 7,-2 3 0 0,-2 0 0-2,3 0 0-4,0 0 0 5,1 0 0 0,-2 0 0 0,-4 0 0 3,-2 0 0-8,-3 0 0 6,0 0 0-2,-7 0 0 3,-4 0 0-6,-6 0 0 7,0 0 0-3,-6 0 0-5,-1 0 0 5,-4 0 0 0,-6 0 0 2,-11 0 0-3,-6 0 0-1,1 0 0 1,-5 0 0 2,0 0 0-3,0 0 0 1,0 0 0 1,0 0-3 0,12 0-182-1,-3 0-216 0,3 0-320 3</inkml:trace>
    </iact:actionData>
  </iact:action>
  <iact:action type="add" startTime="37532">
    <iact:property name="dataType"/>
    <iact:actionData xml:id="d17">
      <inkml:trace xmlns:inkml="http://www.w3.org/2003/InkML" xml:id="stk17" contextRef="#ctx0" brushRef="#br3">11586 9425 318 0,'0'0'447'4,"0"0"-302"0,0 0-3 4,0 0-46-3,0 0-17 3,0 0 1 0,21-12 8 2,-21 12 4-6,0 0-14 4,0 0 13 0,0 0-7 0,3 0-11-2,-3 0-27 2,0 0-13 1,0 0-3-1,0 0-1-3,0 0 8 6,0 0-3-5,0 0-9 3,-27 0-25-4,-41 0 0 3,-29 0 0 1,-12 0 0 9,-9 0 0-14,-13 0 0-4,-3 4 0 13,2-1 0-10,10 2 0 3,15 0 0 5,15 1 0-3,13 5 0-3,14-2 0 5,20-2 0-4,12-1 0 3,14-4 0 5,10 1 0-13,5-3 0 4,4 0 0 4,0 0 0-2,0 0 0 0,0 0 0-1,0 0 0 3,0 2 0-2,0 10 0 1,0 12 0-2,0 15 0 3,11 15 0-2,10 7 0-2,1 10 0 6,-1 2 0-2,-6 13 0-3,4 13 0-1,-5 6 0 5,-2 17 0-1,1 0 0 4,-2-5 0-11,-1-9 0 10,-4-15 0-11,-3-11 0 9,-2-13 0-7,-1-6 0 6,4-10 0-2,-4-6 0 2,0-1 0-1,0-4 0 0,0-7 0 0,0-8 0 6,5-10 0-11,-3-10 0 1,-2-3 0 6,0-4 0-6,0 0 0 2,0 0 0 3,2 0 0-3,-2 0 0 4,4 0 0-4,9 0 0 2,8 0 0-1,16 0 0 1,16 0 0 0,15-9 0 2,9-1 0-5,19 1 0 2,7-3 0 3,10 5 0-4,8-3 0 0,4-2 0 2,0 2 0 2,-9-4 0-6,-13 5 0 4,-14 4 0 0,-20 0 0 0,-12 5 0 2,-14 0 0-4,-15 0 0 3,-11 0 0-6,-10-3 0 13,-4 3 0-14,-3 0 0 7,0 0 0-6,0 0 0 5,0 0 0 1,0 0 0-3,0 0 0 4,0 0 0-4,0 0 0 3,0 0 0-3,0 0 0 0,0 0 0 4,0-12 0-4,0-23 0 3,0-28 0-2,0-35 0 2,0-30 0-1,0-23 0-1,4-20 0-3,4-11 0 5,4-1 0-2,0 13 0 3,-3 23 0-6,1 20 0 4,-6 29 0 3,0 33 0-1,-4 23 0-8,3 23 0 5,-3 13 0 4,0 6 0-5,0 0 0-2,0 0 0 5,0 0 0 1,0 0 0-2,0 19-76-3,0 4-244 3,-3 4 19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20:06:56.06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845">
    <iact:property name="dataType"/>
    <iact:actionData xml:id="d0">
      <inkml:trace xmlns:inkml="http://www.w3.org/2003/InkML" xml:id="stk0" contextRef="#ctx0" brushRef="#br0">17121 11548 400 0,'0'0'346'7,"0"0"-254"-7,0 0 29 0,0 0 4 0,0 0-33 0,0 0 3 0,0 0 25 0,0 0-22 1,0 0 4-1,31-26-28 0,-2 9-14 0,8-3-9 0,12-6-11 0,1-5-6 0,13-10-7 0,5-1-6 0,-3-4-11 0,1-2 2 1,4 0-4-1,-5 3 3 0,2-4-1 0,-4 4 3 3,-1-2 5-3,3 1-4 232,-1-5-2-232,4-3-6 0,-1-1 1 0,4-3-3 0,-6 3-1 1,3 4-3-1,-3-2 2 0,6 3-1 0,-6 2 0 0,0 1 1 0,1 1-1 1,-9 1 1-1,1 4-1 0,-9-1 2 0,3 4-2 0,-5 1 0 0,3-2 2 0,-1 4 0 0,-4 0-3 0,5 1 0 0,-6 0 0 0,-11 3 0 1,4 1 0-1,-14 7 0 0,-2 6 0 0,-8 0 0 0,-8 8 0 0,-2 4 0 0,-3 1 0 0,0 4 0 0,0 0 0 6,0 0 0 223,0 0 0-229,0 0 0 0,0 0 0 0,0 0 0 0,-18 0 0 1,-29 0 0 0,-15 12 0-1,-3 1 0 0,-9 4 0 0,4-4 0 0,-1 2 0 0,12-4 0 0,1-5 0 0,17-3 0 0,1-1 0 0,10 1 0 0,14-3 0 0,4 3 0 1,7-3 0-1,5 0 0 0,0 0 0 0,0 0 0 0,0 0 0 0,0 0 0 0,0 0 0 0,0 0 0 0,0 0 0 0,0 0 0 0,3 0 0 0,36 0 0 1,13 0 0 230,16-8 0-231,4-7 0 0,2 0 0 0,5 5 0 0,-7-3 0 0,-7 5 0 1,-2 3 0-1,-13 3 0 0,-6 2 0 0,-4 0 0 0,-10 0 0 0,-2 0 0 0,-13 0 0 1,-5 0 0-1,-6 0 0 0,-1 0 0 0,-3 0 0 0,0 0 0 0,0 0 0 0,0 0 0 0,0 7 0 0,0 31 0 0,-3 13 0 1,-22 9 0-1,2-8 0 0,-7-8 0 0,5-5 0 0,1-13 0 0,6-6 0 0,8-11 0 0,4-3 0 4,6-3 0 228,0-1 0-231,0 1 0-1,0 0 0 0,0 0 0 0,-3-1-14 1,-1 4-21 0,1-3-30-1,-2-3-32 1,-3 3-41-1,5-3-63 0,3 0-120 0,0 0-553 0</inkml:trace>
    </iact:actionData>
  </iact:action>
  <iact:action type="add" startTime="8114">
    <iact:property name="dataType"/>
    <iact:actionData xml:id="d1">
      <inkml:trace xmlns:inkml="http://www.w3.org/2003/InkML" xml:id="stk1" contextRef="#ctx0" brushRef="#br0">19956 9715 262 0,'0'0'259'2,"0"0"-138"-2,0 0 24 1,0 0-12-1,0 0-49 0,0 0 6 0,0 0-8 0,27-8-29 0,-10 6-8 0,1-6-20 219,6-6-10-219,3 1-2 0,-2-8-4 0,-5-4-1 0,10-1 4 1,-3 0 8-1,-7-5-8 0,1 3 2 0,-5-2-12 0,-4 6-1 0,-6 11 0 0,2 5-1 0,-6 4 0 0,-2 1 1 0,2 3-1 0,-2 0 0 0,0 0 1 1,0 0-1-1,0 0 0 0,0 0 1 0,0 0 4 0,0 0 9 0,0 0 7 0,0 0 1 0,3 27-12 0,6 9-7 0,-5 11-2 0,4 4 1 0,-5 6-1 3,-3 1 1 237,0-1-1-239,0-5 1 0,0-9-1-1,0-3 0 0,0-5 0 0,0-5 0 0,0-6 0 0,0-9 0 0,0-5 0 0,0-4-1 0,0 3 1 0,0 3-1 0,0-1 0 1,0 3 1-1,0-2 1 0,-3-3 5 0,-2 1-5 0,5 0-1 0,-4 1-1 0,1-2 0 1,-6-1 0-1,2 1 0 0,-4-4 0 0,1 1-2 0,-6 1 1 0,2-7 1 0,-1 7 0 0,-1-4 0 0,3 4 0 0,-5-2 0 1,-9 1 0-1,-1-4 1 4,-6-2-1 215,-4 0 0-219,-2 0-1 0,7 0 1 0,4 0 0 0,8 0-2 0,11 0 3 0,4 0-1 0,3 0 0 1,3 0 1-1,0 0 0 0,0 0 0 0,0 0 0 0,0 0 7 0,0 0 13 0,0 0 5 0,0 0 6 0,0 0 5 0,19 0-10 0,12 0-20 0,3 0 3 0,0 0 8 0,8 0 6 1,6 0 3-1,-2 0 8 0,3 0-1 0,4 0-18 0,-7 0 7 2,6 0 5-2,-2-5-8 2,2 5 10 230,-2 0-10-231,2 0 0-1,-1 0-1 1,-10 0-4-1,-8 0-8 0,-11 0-1 0,-10 0 5 0,-1 0-6 0,-3 0-1 0,-1 0-1 0,2 0-3 0,-1 0 0 1,-7 0 0-1,2 0 0 0,6 0 0 0,-9 0 0 0,0 0 0 0,0 0 0 0,0 0-18 0,0 0-88 0,-3 0-129 0,-10 0-183 0,-1 0-845 0</inkml:trace>
    </iact:actionData>
  </iact:action>
  <iact:action type="add" startTime="10073">
    <iact:property name="dataType"/>
    <iact:actionData xml:id="d2">
      <inkml:trace xmlns:inkml="http://www.w3.org/2003/InkML" xml:id="stk2" contextRef="#ctx0" brushRef="#br0">28177 11597 291 0,'0'0'622'2,"0"0"-472"-2,0 0-14 0,0 0-51 0,0 0-34 0,0 0 27 0,0 0-4 0,75-77 7 0,-33 33-4 0,11-4 0 0,2-5-14 0,7-1-12 1,6-3-14-1,5-6-5 226,-2-3 3-224,3 3-11-2,-3 1-2 0,1 1-6 0,-2 3 3 0,-1 4-5 0,5-2-2 0,0 5-12 0,3 0 0 0,6-3 0 0,2 2 0 0,-1 0 0 1,-1-3 0-1,-2 4 0 0,-4 0 0 0,-6 7 0 0,-7 7 0 0,-9 5 0 0,-11 10 0 1,-3-4 0 0,-9 6 0-1,-6 3 0 0,2-1 0 0,-4 4 0 1,-2 0 0-1,-3 5 0 0,-8 0 0 0,-5 3 0 0,-6 5 0 0,4 1 0 2,-4 0 0 2,0 0 0 223,0 0 0-227,0 0 0 0,0 0 0 0,-21 0 0 0,-27 0 0 0,-29 0 0 1,-3 1 0-1,-5 5 0 0,10 5 0 0,7 4 0 0,13 3 0 0,11-3 0 1,15-2 0-1,10-4 0 0,9-3 0 0,7-6 0 0,3 0 0 0,0 0 0 0,0 0 0 0,0 0 0 0,37 0 0 0,13 0 0 0,18 0 0 0,-3 0 0 0,5 0 0 1,-2 0 0-1,-7-10 0 0,-6-1 0 0,-11 4 0 0,-6 0 0 3,-17 4 0 5,-5 3 0 213,-7 0 0-221,-4 0 0 0,-5 0 0 0,3 0 0 0,-3 0 0 1,4 0 0-1,-4 10 0 1,0 20 0-1,0 10 0 1,0 10 0 0,0 3 0-1,0 6 0 0,-12-11 0 0,-4-8 0 0,3-10 0 0,2-13 0 0,5-9 0 0,6-5 0 0,0-3 0 0,0 0-30 0,0-8-33 0,0-30-21 1,9-12-63-1,15-3-57 0,-15 36-51 0,-3-1-161 0</inkml:trace>
    </iact:actionData>
  </iact:action>
  <iact:action type="add" startTime="11069">
    <iact:property name="dataType"/>
    <iact:actionData xml:id="d3">
      <inkml:trace xmlns:inkml="http://www.w3.org/2003/InkML" xml:id="stk3" contextRef="#ctx0" brushRef="#br0">31103 9362 690 0,'0'0'182'2,"0"0"-53"-2,0 0-42 0,0 0-79 0,0 0 5 0,0 0-9 0,0 0 44 0,-56-17-5 1,5 27 7-1,2 15 10 0,-4 9-17 257,4 10-6-253,-1 2-10-3,6 4 2-1,11 5-9 0,8-1 4 1,10 1-2-1,12 0 0 0,3-7 3 0,0 2-5 0,27-9-6 0,26 1-8 0,21-11 5 0,7-11-3 0,10-17 1 0,-4-3 3 0,-9-20-9 0,-5-31-2 1,-15-10 1-1,-17-4 1 0,-16-5-2 0,-17 2 1 0,-8-5-2 0,0 2-1 0,-37 0 0 0,-14 6 0 0,3 14 0 0,-1 12-2 0,0 13-2 0,4 11-14 0,0 7-74 0,24 8-83 1,9 0-103-1</inkml:trace>
    </iact:actionData>
  </iact:action>
  <iact:action type="add" startTime="12270">
    <iact:property name="dataType"/>
    <iact:actionData xml:id="d4">
      <inkml:trace xmlns:inkml="http://www.w3.org/2003/InkML" xml:id="stk4" contextRef="#ctx0" brushRef="#br0">17271 13940 201 0,'0'0'533'2,"0"0"-410"-2,0 0-7 0,0 0-16 4,0 0-33 223,0 0 25-226,0 0 11-1,9 0-22 0,9 0 13 0,10 0-14 0,5-6-6 0,8-8-17 0,7-6-5 0,3-5-16 1,7-10-12-1,1-8-5 0,-1 5-7 0,0-2 16 0,2 4 1 0,6-1 5 1,3 4-4-1,2 0-9 0,5 3-2 0,-4-5-8 0,2-5 0 0,-4-3-11 0,1 0 0 0,-3 0 0 1,-6 1 0-1,6-4 0 0,-3 2 0 0,6-2 0 0,2 0 0 0,1-2 0 2,-5-4 0 0,-1 3 0 232,-10 6 0-234,-6 6 0 0,-8 4 0 0,-7 0 0 0,2 11 0 0,-4-7 0 0,7 5 0 1,-4-1 0-1,1-7 0 0,-5 4 0 0,6-1 0 0,-9 3 0 0,3 0 0 0,0 4 0 0,-3-2 0 1,3 4 0-1,-6 0 0 0,2 0 0 0,-2 5 0 1,-5-2 0-1,-2 0 0 0,6 3 0 0,-2-3 0 0,5-1 0 0,-10 5 0 0,7 1 0 0,-6-3 0 0,2 5 0 0,-2-3 0 1,-3 0 0-1,-3 4 0 0,-2 0 0 229,-7 3 0-229,0 0 0 1,-5 3 0-1,2 1 0 0,-3-1 0 0,3 1 0 0,-3-2 0 0,0 0 0 1,0 4 0-1,0 0 0 0,5 0 0 0,-5 0 0 0,3 0 0 0,-3 0 0 0,2-5 0 0,6-7 0 0,-1-1 0 0,10-7 0 0,-1 2 0 0,-4-2 0 0,1 7 0 0,0 0 0 1,-2 2 0-1,2 5 0 0,-6-1-4 0,4 0 4 1,-8 1-3-1,0 4 0 0,-3-1-1 0,0 3 3 3,0 0 0 225,0 0-3-228,0 0-13 1,0 0 0-1,0 0 3 1,-33 0 1-1,-23 18 13 0,-12-3 1 0,0 7 0 0,0-6-1 0,8 1 0 0,16 1-2 0,17-6 0 0,13-4 2 1,5-5 0-1,9-3 1 0,0 0 0 0,0 0 0 0,0 0 2 0,0 0 0 0,20 5 1 0,34 4-4 0,15-1 4 0,2 1-4 0,-6-3-1 1,-16-3 1-1,-4-1 0 0,-8-2-1 0,-14 3 1 0,-2 0 2 0,-11 0-1 0,-4 1 5 7,-1 3-3 226,-5 7 4-233,0 11-7 0,0 2 1 0,0 4-1 0,-5 1 0 0,-21-9-2 0,-4 2 2 0,14-12-2 1,-9-6-1-1,10 3-2 0,2-5-23 0,5 1-51 0,-1-3-50 0,2 1-43 0,-1 1-42 0,8-5-57 0,0 4-324 0</inkml:trace>
    </iact:actionData>
  </iact:action>
  <iact:action type="add" startTime="13751">
    <iact:property name="dataType"/>
    <iact:actionData xml:id="d5">
      <inkml:trace xmlns:inkml="http://www.w3.org/2003/InkML" xml:id="stk5" contextRef="#ctx0" brushRef="#br0">20789 11639 283 0,'0'0'304'2,"0"0"-239"0,0 0 78-1,0 0-78-1,0 0-13 0,0 0-12 0,0 0 0 0,-23-56 40 0,-10 64-15 0,-5 22-14 0,-2 3-1 0,-2 8-18 0,4 4-11 0,7 2 2 0,4-5 2 0,12 0 9 1,9-1 1-1,6-6 6 0,0-4-1 0,6-5-7 0,37 0-14 0,18-6-2 0,17-5-11 0,11-6-3 0,-6-9 2 9,-9 0 1 221,-13-4-5-227,-20-30-1-3,-20-3 0 0,-8-9 1 0,-13-6-1 0,0-6 1 1,-34-7-2-1,-16 4 1 0,1 13-2 0,1 15-2 0,-2 11-31 0,1 11-31 0,-13-4-66 0,41 15-45 0,2 0-193 0</inkml:trace>
    </iact:actionData>
  </iact:action>
  <iact:action type="add" startTime="14980">
    <iact:property name="dataType"/>
    <iact:actionData xml:id="d6">
      <inkml:trace xmlns:inkml="http://www.w3.org/2003/InkML" xml:id="stk6" contextRef="#ctx0" brushRef="#br0">27795 13694 7 0,'0'0'841'1,"0"0"-745"-1,0 0 19 0,0 0-47 1,0 0-29-1,0 0 25 0,0 0 21 0,120-93-3 3,-89 70-6 4,6-9-18 227,8-2 2-233,2-8-4-1,9-1-5 0,2-4-5 0,3 1-12 0,-7 1-10 0,3-1-1 1,-9 0-5-1,1-5 2 0,4-6-8 0,7-10-3 0,-3 1-3 0,7 0-1 0,-2 1 1 0,5 1 1 1,-7 7 6-1,-2 5-4 0,-6 10 6 0,-5-2-8 0,1 7-2 0,3-2 0 0,-6 1-2 0,2-7-2 0,2 3 1 0,-7 0-2 0,-1 1 0 1,-7 4 1-1,-1 5 0 0,-8 4 0 0,-2 2 0 0,-2 6-1 3,-5 3 0 229,-2 5 0-232,-4 4 0 0,-3 1 0 0,2-1 0 1,-4 3 0-1,2-2-1 0,-7 6 0 0,3-6 0 0,-3 7 0 1,0 0 1-1,0 0 0 0,0 0-1 0,0 0 1 0,0 0 0 0,0 0-5 0,-15 0 1 0,-25 7 4 1,-5 6-2-1,-13 0-1 0,-3 0 3 0,-1-1-2 0,4-2 1 0,11 3 1 0,13-4-1 0,10-4 2 0,11-2-1 0,10 0 0 0,3-3 0 0,0 0-1 0,0 0 1 1,0 0-1 6,16 0-1-1,21 0 2 231,12-15 1-237,7 1-1 0,3-3 0 1,2 0 1-1,1-3-1 0,-7 2 1 0,-3 3 0 0,-5 0 0 0,-8 8-1 0,-10 1 0 0,-14 3 2 0,-6 3-1 0,-6 0-1 0,-3 0 1 0,0 0 0 0,0 0-1 1,0 35 3-1,0 14-2 0,-13 8 0 0,-14-3-1 0,2-8-2 0,0-5 2 0,10-12 0 0,4-13-1 0,4-7-1 0,4-9-1 1,3 0 1-1,0 0-24 0,0 0-23 0,0-3-45 0,15-19-25 0,14-7-74 7,-17 14-74 227,0 0-223-234</inkml:trace>
    </iact:actionData>
  </iact:action>
  <iact:action type="add" startTime="16515">
    <iact:property name="dataType"/>
    <iact:actionData xml:id="d7">
      <inkml:trace xmlns:inkml="http://www.w3.org/2003/InkML" xml:id="stk7" contextRef="#ctx0" brushRef="#br0">30077 11778 199 0,'0'0'364'3,"0"0"-222"-3,0 0 28 0,0 0-72 0,0 0-33 1,0 0 9-1,0 0-2 0,31-8-8 0,-20 7-23 0,2-1-8 1,3-8-2-1,5-2-15 0,0-8-7 1,4-5-8-1,4-4 0 0,-2-3 0 0,-2-2 1 0,3 2-2 0,-8 5 1 0,0 6 1 0,-6 4-2 0,-4 9 0 0,-3 4 1 0,-7 4 0 0,3 0-1 0,-3 0 0 1,0 0 0-1,0 0 1 0,0 0 1 2,0 0 12 249,0 0-6-251,0 0 0 0,0 0 7 0,0 0 12 0,0 0-5 2,0 4-5-2,0 24-3 1,0 3-10-1,3 7-2 0,-3 1-1 0,0 5-1 0,0-2 1 0,0 6 0 0,0 2-1 0,0-7 0 0,0 2 1 0,0-12-1 0,0-1 1 1,0-4-1-1,0-3 0 0,0-4 1 0,2-7-1 0,1-1 1 0,3-8 1 0,-3-2 3 0,-2-3 2 0,-1 0 1 0,0 0-3 0,0 0-2 0,0 0-3 1,0 0-1-1,0 0 1 0,0 0-1 2,0 0 0 1,0 0-1 7,0 5 2 239,-13-2-1-246,-17 7 1-2,-10-3 0-1,-1 8 1 0,-4-4 0 0,8 4-1 0,0-4 0 0,20-5 1 0,3-1-1 0,7-5 0 0,4 0 0 0,3 0 0 1,0 0 0-1,0 0 1 0,0 0 1 0,0 0 2 0,0 0 3 0,0 0 9 0,7 0 1 0,23 0 8 0,4 0 4 0,7 0 3 0,4-8 2 0,2 3 3 1,5-2 0-1,0 1-7 0,-2 1-3 0,-3 1 3 0,-5 2-7 0,-10-1 0 0,-9 0-4 0,-9 3-7 0,-5 0-6 1,-6 0-2 5,-1 0-1 0,1 0-3 3,1 0 1 239,-1 0-1-248,-3 0 3 0,0 0-3 0,0 0-2 0,0 0 2 0,0 0-4 0,0 0-11 0,0 0-16 0,0 0-19 0,3 0-32 1,3 0-34-1,3 0-23 0,0 0-143 0,1 0-570 0</inkml:trace>
    </iact:actionData>
  </iact:action>
  <iact:action type="add" startTime="19813">
    <iact:property name="dataType"/>
    <iact:actionData xml:id="d8">
      <inkml:trace xmlns:inkml="http://www.w3.org/2003/InkML" xml:id="stk8" contextRef="#ctx0" brushRef="#br0">14873 14241 649 0,'0'0'212'1,"0"0"-99"-1,0 0-16 0,0 0-37 0,0 0 7 3,0 0 28 4,0 0 11 220,-32 120-29-226,-36-2-1 0,-13 34-14-1,-17 29-13 1,-13 25-4-1,8 21-18 0,-10-6-13 0,4-10-4 0,7-21-6 0,10-30-2 0,19-31-1 0,19-31-2 0,15-34 1 0,18-27-7 0,13-26-1 1,8-11-28-1,23-46-92 0,29-30-20 0,-18 21-133 0,-4 11-473 0</inkml:trace>
    </iact:actionData>
  </iact:action>
  <iact:action type="add" startTime="20884">
    <iact:property name="dataType"/>
    <iact:actionData xml:id="d9">
      <inkml:trace xmlns:inkml="http://www.w3.org/2003/InkML" xml:id="stk9" contextRef="#ctx0" brushRef="#br0">20431 13985 576 0,'0'0'150'2,"0"0"10"-2,0 0-48 0,0 0-32 0,0 0 7 1,0 0 3-1,0 0 13 0,34-42-12 0,-50 119-16 0,-40 41-11 0,-23 34 4 0,-32 31-24 0,-19 20-10 0,-11 21-4 0,7 3-7 1,5-17-10-1,19-30-10 0,22-45-3 0,17-41-1 0,22-34-1 0,16-19 2 0,13-19 0 0,20-17-1 0,0-5-24 0,11-7-42 0,22-36-20 3,4-6-58 4,-24 20-104 0,-8 9-133 222</inkml:trace>
    </iact:actionData>
  </iact:action>
  <iact:action type="add" startTime="23854">
    <iact:property name="dataType"/>
    <iact:actionData xml:id="d10">
      <inkml:trace xmlns:inkml="http://www.w3.org/2003/InkML" xml:id="stk10" contextRef="#ctx0" brushRef="#br1">14942 16244 488 0,'0'0'290'2,"0"0"-66"-2,0 0-41 0,0 0-40 0,0 0-20 0,0 0-20 0,0 0-5 0,58-10-21 0,-58 10-5 0,0 0-20 0,0 0-6 0,-21 18-7 0,-32 4 10 1,-18-6-16-1,-15 3-6 0,-12-14-27 0,1-1 0 0,-6-4 0 0,1 0 0 0,-1 0 0 0,-8 0 0 0,4 0 0 263,1 0 0-263,8 17 0 0,12-4 0 0,18-1 0 0,21-4 0 0,14-1 0 0,20-7 0 1,7 0 0-1,4 0 0 0,-2 0 0 0,0 0 0 0,1 2 0 1,1-2 0 1,-1 0 0-2,3 0 0 0,-4 0 0 0,4 0 0 0,0 0 0 0,0 0 0 0,0 0 0 0,0 0 0 1,0 0 0-1,0 0 0 0,0 0 0 0,0 0 0 0,0 0 0 0,0 0 0 0,0 3 0 0,0-3 0 0,0 6 0 0,0 11 0 0,0 16 0 0,0 12 0 1,0 6 0-1,16 7 0 2,0 5 0 7,2 2 0-9,1 13 0 10,2 11 0 253,0 11 0-263,5 10 0 0,1-4 0 0,-2-3 0 1,-1-6 0-1,0-7 0 0,-10-22 0 0,0-11 0 0,-4-11 0 0,-7-8 0 0,0-6 0 0,3-14 0 1,-6-3 0-1,4-9 0 0,-1-6 0 0,-3 0 0 0,0 0 0 0,2 0 0 0,-2 0 0 0,0 0 0 0,0 0 0 0,0 0 0 0,0 0 0 1,0 0 0-1,0 0 0 0,0 0 0 0,0 0 0 0,0 0 0 0,0 0 0 0,0 0 0 2,13 0 0-2,14 0 0 1,14 0 0-1,12-11 0 0,14-9 0 2,6-6 0 3,3 7 0 1,7-6 0 233,0 12 0-239,-1 1 0 0,-11 7 0 0,-6 1 0 0,-8-1 0 0,0 5 0 0,-1-6 0 0,-4 6 0 1,-5 0 0 0,-10-6 0-1,-4 6 0 0,-4 0 0 1,-8 0 0-1,4 0 0 0,-1 0 0 0,-1 0 0 0,3 0 0 0,-6 0 0 0,3 0 0 0,-4 0 0 0,2 0 0 0,-7 0 0 0,0 0 0 0,-7 0 0 1,-1 0 0-1,-6 0 0 0,0 0 0 0,3 0 0 0,-3 0 0 0,0 0 0 0,0 0 0 0,0 0 0 7,0 0 0 228,0 0 0-235,0 0 0 0,0 0 0 0,0-20 0 0,0-20 0 0,0-17 0 0,-16-12 0 1,-1-9 0-1,-3-7 0 0,2-7 0 0,-1-18 0 0,-5 2 0 0,2-8 0 0,3 2 0 2,1 11 0-2,3 8 0 0,2 4 0 0,1 18 0 0,3 23 0 0,3 15 0 1,5 17 0-1,1 10 0 0,0 8 0 0,0 0 0 0,0 0 0 0,0 0 0 0,0 0 0 0,0 0 0 0,-5 0 0 0,1 0 0 0,1 0 0 3,1 0-36 4,2 26-168 231,0-15-213-238,0 6-504 0</inkml:trace>
    </iact:actionData>
  </iact:action>
  <iact:action type="add" startTime="26526">
    <iact:property name="dataType"/>
    <iact:actionData xml:id="d11">
      <inkml:trace xmlns:inkml="http://www.w3.org/2003/InkML" xml:id="stk11" contextRef="#ctx0" brushRef="#br1">1454 18345 699 0,'0'0'291'2,"0"0"-106"-2,0 0-75 0,0 0-19 0,0 0-22 0,0 0-28 0,0 0-8 0,123 7 1 1,-92-7 7-1,3 0 0 0,9 0 6 0,-5 0-9 1,4-7-11 0,2-4-10-1,4-4-1 0,9 3-1 0,1 2 0 0,1-3 11 0,3 6-6 0,-4 0-6 1,3-4 2-1,-3 3 10 0,-1 1-1 0,-3 1 0 0,-4-1-2 0,2 0-10 0,-6 1-2 0,-4-5 1 0,3 5 1 0,2 3-3 1,5-2-7-1,3-1-3 0,0 6 0 0,-2 0 0 0,0-6 0 0,-7 6 0 0,-5 0 0 0,4 0 0 0,-4 0 0 0,11 0 0 1,-2 0 0 2,2 0 0 236,6 0 0-237,0 0 0-1,-1-5 0-1,5 2 0 0,4-2 0 0,-4-2 0 0,-2 7 0 0,-2 0 0 1,-5 0 0-1,4 0 0 0,0 0 0 0,3 0 0 0,5 0 0 0,0 0 0 0,3 0 0 0,-5 0 0 0,3 0 0 0,-7 0 0 0,-4 0 0 0,-5 0 0 0,-9 0 0 0,1 0 0 0,1 0 0 1,-5 0 0-1,2 0 0 0,6 0 0 0,-6 0 0 0,6 0 0 0,-6 0 0 0,1 0 0 0,-2 0 0 0,1 0 0 5,-6 0 0 231,7 0 0-232,2 0 0-3,3 0 0-1,7 0 0 0,0 0 0 0,-2 0 0 0,4-8 0 0,-5 3 0 0,3-2 0 0,-3 1 0 0,-2-5 0 0,-2 2 0 0,0 4 0 0,2-1 0 0,-6-3 0 0,2 3 0 1,-2 3 0-1,2 1 0 0,2-4 0 0,0 6 0 0,-2 0 0 0,1 0 0 0,-1 0 0 0,3 0 0 0,-10 0 0 0,5 0 0 0,-8 0 0 0,4 0 0 0,4-6 0 0,1 6 0 0,4-2 0 1,-3 2 0 230,2 0 0-230,-6 0 0 0,2 0 0-1,-5 0 0 0,-2 0 0 0,4 0 0 0,-4 0 0 0,4 0 0 0,2 0 0 0,-1 0 0 0,4 0 0 0,2 0 0 0,3 0 0 0,2 0 0 0,2 0 0 0,-6 0 0 0,-4 0 0 1,-3 0 0-1,1 0 0 2,-6 0 0-2,0 0 0 0,1 0 0 0,-2 0 0 0,4 0 0 0,2 0 0 1,1 0 0-1,-4 2 0 0,-5-2 0 0,-3 0 0 0,-4 0 0 0,0 0 0 1,-1 0 0 298,0 0 0-298,-1 0 0-1,4 0 0 0,-6 0 0 0,3 0 0 0,-4 0 0 0,4 0 0 0,-6 0 0 0,8 0 0 0,-1 0 0 0,2-2 0 0,-6 2 0 0,-2 0 0 0,-1-5 0 0,-14 5 0 1,-1 0 0-1,-3 0 0 0,0 0 0 0,0 0 0 0,0 0 0 0,0 0 0 0,-46 0-50 0,9 0-310 0,-10 0-106 0</inkml:trace>
    </iact:actionData>
  </iact:action>
  <iact:action type="add" startTime="28410">
    <iact:property name="dataType"/>
    <iact:actionData xml:id="d12">
      <inkml:trace xmlns:inkml="http://www.w3.org/2003/InkML" xml:id="stk12" contextRef="#ctx0" brushRef="#br1">11390 16346 447 0,'0'0'320'8,"0"0"-91"-7,0 0-72-1,0 0-46 0,0 0-6 0,0 0 3 0,0 0-13 0,24 7-13 1,-24-7-23-1,0 5-19 0,-7 3-13 0,-45 1 2 0,-19 2 22 0,-8 4-14 0,-7-1-8 0,-8-1 5 0,-8 2-6 0,5 3-1 2,-2 2-2-2,8-8-18 239,14 1-7-239,3-8 0 0,8-1 0 0,16-4 0 0,12 0 0 0,11 0 0 0,11 0 0 0,11 0 0 0,5 0 0 1,0 0 0-1,0 0 0 0,0 0 0 0,-4 0 0 0,-2 0 0 0,-7 0 0 1,-4 0 0-1,3 0 0 0,3 0 0 0,7 0 0 0,1 0 0 0,3 0 0 0,0 0 0 0,0 0 0 0,0 0 0 0,0 9 0 1,0 13 0-1,0 13 0 0,0 8 0 0,0 6 0 0,0 8 0 0,4 4 0 0,15 11 0 3,2-1 0 237,-3 7 0-239,6-2 0-1,-4 5 0 1,4 5 0-1,-6 3 0 0,-2 5 0 0,-4-8 0 0,3-3 0 0,-6-2 0 0,-1-24 0 0,0-4 0 1,-5-18 0-1,-2-7 0 0,-1-8 0 0,0-7 0 0,0 0 0 0,0-8 0 0,0 0 0 0,0-5 0 1,0 0 0-1,0 0 0 0,5 0 0 0,-5 0 0 0,0 0 0 0,0 0 0 0,0 0 0 0,0 0 0 0,4 0 0 0,-4 0 0 0,0 0 0 0,0 0 0 0,16 0 0 4,13 3 0 198,12 6 0-202,20 6 0 0,4-10 0 0,13 1 0 0,5-4 0 0,-1-2 0 0,-1 0 0 0,-12 0 0 1,-9 0 0-1,-4 0 0 0,-15 0 0 0,-7 0 0 0,6 0 0 0,-7 0 0 0,4 0 0 0,-3 0 0 0,-6 0 0 0,-1 0 0 1,-7 0 0-1,7 0 0 0,-3 0 0 0,1-8 0 0,-4 3 0 0,-5-2 0 0,-6-1 0 0,-4 6 0 1,-1 2 0 5,-5-4 0 227,0 4 0-233,0 0 0 0,0 0 0 0,0 0 0 0,0-3 0 0,0 3 0 0,0 0 0 0,0 0 0 0,0 0 0 0,0 0 0 0,0 0 0 0,0-8 0 1,0-6 0-1,0-10 0 0,0-7 0 0,0-6 0 0,0-11 0 0,0-15 0 0,-8-13 0 0,-10-7 0 0,-2-12 0 0,-5-2 0 0,1-3 0 0,6-3 0 0,-3 0 0 0,11 5 0 1,3 14 0-1,4 10 0 0,-5 10 0 0,2 1 0 0,5 2 0 5,-8 11 0 1,6 7 0 233,2 3 0-239,-7 5 0 0,5 6 0 0,-3 4 0 0,3 11 0 0,3 4 0 1,0 5 0 0,0 5 0-1,-4 0 0 1,4 0 0-1,0 0 0 0,0 0 0 0,0 0 0 0,0 0 0 0,0 0 0 0,0 0 0 0,0 0 0 0,0 0 0 0,0 0 0 1,0 0 0-1,0 5 0 0,0 27-152 0,0-11-174 0,0 1-134 0</inkml:trace>
    </iact:actionData>
  </iact:action>
  <iact:action type="add" startTime="34558">
    <iact:property name="dataType"/>
    <iact:actionData xml:id="d13">
      <inkml:trace xmlns:inkml="http://www.w3.org/2003/InkML" xml:id="stk13" contextRef="#ctx0" brushRef="#br2">31523 15116 568 0,'0'0'460'3,"0"0"-321"-3,0 0 21 0,0 0-32 0,0 0-67 0,0 0 16 0,0 0 16 0,28-12 6 0,5-8-20 0,19-9 0 229,19 0-24-228,31-5-6 0,15 0-49-1,20 6 0 0,10 7 0 0,-1 9 0 0,8 4 0 0,-10 4 0 0,-21 4 0 1,-17 0 0-1,-30-1 0 0,-16-3 0 0,-11-1 0 0,-16 2 0 1,-13 0 0 1,-6 1 0-2,-4-1 0 0,-5 3 0 0,3-4 0 0,-6 4 0 0,1 0 0 0,-3 0 0 0,0-2 0 0,0-9 0 0,0-17 0 0,-45-20 0 0,-29-18 0 0,-20-20 0 1,-22-14 0-1,-18-5 0 0,-11-5 0 6,-2 3 0 235,-4 9 0-241,11 5 0 0,9 12 0 0,23 16 0 0,27 17 0 0,35 28 0 1,19 10 0-1,14 10 0 0,12 0 0 0,-5 0 0 0,1 0 0 0,5 0 0 0,0 25 0 0,11 28 0 0,40 24 0 1,17 20 0-1,12 16 0 0,5 6 0 0,1 11 0 0,-1 6 0 0,-3-5 0 0,1-8 0 0,-2-12 0 0,-13-12 0 0,-3-16 0 1,-10-11 0-1,-14-16 0 0,-4-9 0 0,-14-8 0 0,-9-7 0 0,-3-9 0 1,-4-3 0 2,-4-12 0 231,2-1 0-232,-5-2 0 0,0-2 0-2,3 0 0 0,-3-1 0 0,3 3 0 0,-3-3 0 0,0-2 0 0,0 0 0 0,7-2 0 1,0-62 0-1,10-35 0 0,3-30 0 0,-2-17 0 0,1-16 0 0,-5-11 0 0,-3-2 0 0,1 8 0 0,-7 25 0 0,5 22 0 0,-4 30 0 0,3 21 0 0,3 21 0 0,-8 10 0 0,-1 16 0 0,2 7 0 1,-1 6 0-1,-4 9 0 0,0 0 0 0,0 0 0 0,0 0 0 0,0 0 0 233,0 0 0-231,0 0 0-2,0 0 0 0,0 0 0 0,0 0 0 0,-12 35 0 0,-26 19 0 1,-11 24 0-1,-9 11 0 0,-14 5 0 0,-11 5 0 0,-3-5 0 2,-7-4 0-2,1 3 0 0,11-5 0 0,8 5 0 0,6-10 0 0,11-9 0 1,4-11 0-1,8-11 0 0,4-12 0 0,3-7 0 0,12-12 0 0,4-3 0 0,0-4 0 0,8-6 0 0,-2-3 0 0,4 2 0 0,3-4 0 0,2-3 0 0,2 0 0 1,-2 0 0 5,1 3 0 220,-5 1 0-226,3-2 0 0,-2 0 0 0,1-2 0 0,5 3 0 1,2-3 0-1,-8 4 0 0,2-2 0 0,-7 5 0 1,-2-2 0-1,-3 1 0 0,0 2 0 0,1-1 0 0,2-5 0 0,5 1 0 0,5-3 0 0,2 0 0 0,4 0 0 0,0 0 0 0,0 0 0 0,0 0 0 0,0 0 0 0,0 0 0 0,0 0 0 1,0 0 0-1,0 0 0 0,0 0 0 0,0 0 0 0,0 0 0 0,0 0 0 3,0 0 0 225,0 0 0-227,0 0 0-1,0-10 0 0,16-11 0 0,2-16 0 0,-11 4-130 0,-7 21-212 0,11 11-128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47:53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49">
    <iact:property name="dataType"/>
    <iact:actionData xml:id="d0">
      <inkml:trace xmlns:inkml="http://www.w3.org/2003/InkML" xml:id="stk0" contextRef="#ctx0" brushRef="#br0">31875 11559 570 0,'0'0'244'6,"0"0"-60"2,0 0-31 0,0 0-51-1,0 0 9 1,0 0-16 0,249 0-36 0,-126 7-16-2,31-7 8 2,16 0-8 0,5 0-23 0,-4-3 19-3,-4-18 0 3,-7 4-16 0,-12 0 9-2,-7 9-8 5,-15-4-4-4,-27 4-5 10,-25 1-5-15,-28 2-4 3,-20 0-5 0,-17 1 4 3,-9 4-2-1,0 0-2 0,-21 0 3 1,-60 0-4 0,-42 0 1 0,-41 0 5-1,-25 0-1 0,-14-11 6 3,-13-7 8-1,4 1-5-4,8 11 6 2,26 3-19 0,39 3-1 1,40 0-3-2,46 0 3 3,20 0 1-1,21 0 4 1,12 0 3-6,12 18 18 6,78 10-5-1,63 7-19 0,47-7-4-2,-1-10 2 2,-5-7-2 4,-34-7-3-6,-36-4 4 3,-24 0 0-5,-28 2 1 3,-23-2 3 1,-24 3-3-2,-15-3 0 1,-10 8-6 1,-23 6-4 1,-50 10 1-3,-35 0 9 2,-29 4 3 1,-10-8 2-1,-10-1 7-3,3-2-1 3,21-5-3 0,30 3-8-2,33-10 4 2,33-2-1 0,31 0-3 0,6-3 0 0,55 0 0-1,65 0 0 0,50 0 0 4,19-11 0-4,-8-4 0 1,-29 7 0-3,-38 3 0 2,-32 5 0 1,-32 0 0-2,-22 0 0 2,-10 0 0 1,-15 0 0 0,-3 0 0-1,0 0 0-4,0 0 0 4,0 0 0 0,-3 0-93-2,-36 0-60 2,13 0-101 0,-1 0-158 1</inkml:trace>
    </iact:actionData>
  </iact:action>
  <iact:action type="add" startTime="4156">
    <iact:property name="dataType"/>
    <iact:actionData xml:id="d1">
      <inkml:trace xmlns:inkml="http://www.w3.org/2003/InkML" xml:id="stk1" contextRef="#ctx0" brushRef="#br0">17107 11601 343 0,'0'0'253'3,"0"0"-44"5,0 0-34-1,0 0-47 1,0 0-34-1,0 0 15 2,33-18 11-3,24 18-32 2,22 0-10 0,19 0 1 0,24 0-20-2,15 0-15 2,17 5-10 0,7 4-4 0,-1-1-3-2,-9-1-4 6,-23-5-2-9,-28 1 2 7,-35-3 10-3,-24 0-21 4,-17 0 7-5,-21 0-13 1,-3 0-5 0,0 0-1-2,-43 0-12 6,-56 0 5-6,-46 0 7 1,-36 0 3 2,-2 0-2 0,-10 0 6 0,8-5-6-2,13-4 5 4,17 0-5-3,31 6-1 2,38 0-3 5,37 3-9-12,28 0 11 7,21-2 1-7,17 2 21 5,79 0 5 1,50 0-18 0,42 5-8 2,9 7 0-2,-12-3 0-2,-21-7 0 0,-23 1 0 1,-29 1 0 0,-36-4 0 0,-35 0 0 2,-24 0 0-2,-17 5 0 2,0 0 0 0,-18 6 0-3,-56 3 0 2,-40 1 0-3,-28 0 0 3,-2-6 0 0,1-4 0 0,13-1 0-2,20 1 0 2,32-2 0 0,26 0 0-1,34-3 0 2,18 0 0-3,2 0 0 2,79 5 0 0,33 4 0-1,43 2 0 1,7 1 0 1,-10-7 0-2,-21 1 0-1,-32-2 0 3,-42-2 0-2,-28-2 0 2,-22 1 0-2,-9 3 0-3,0 0 0 4,-40-2 0 1,-34-2 0-2,-16 0 0 0,-2 0 0 1,13 0 0 0,20 0 0-1,19 0 0 0,23 0 0 1,8 0 0 0,9 0 0-2,0 0 0 1,0 0 0 2,32 0 0-1,17 0 0-2,6 0 0 3,-15 7 0-2,-3 11 0 3,-16 3-49-7,-14-4-130 6,-7-10-91-1,0 1-193 0</inkml:trace>
    </iact:actionData>
  </iact:action>
  <iact:action type="add" startTime="9454">
    <iact:property name="dataType"/>
    <iact:actionData xml:id="d2">
      <inkml:trace xmlns:inkml="http://www.w3.org/2003/InkML" xml:id="stk2" contextRef="#ctx0" brushRef="#br0">602 16639 927 0,'0'0'166'7,"160"-12"-40"2,-33 7 15-1,28-15-73-2,23-1 0 1,13-1-34 1,3 7 14 0,-7 15 28-2,-9 0 6 2,-11 0-4 2,-19 2-38-3,-32 16 14 2,-30-10-12-3,-33 5-1 4,-24-8-8-4,-15-3-10 0,-14 0-23 2,0 2 0-2,-8 7 0 3,-69 9 0-2,-50 10 0 0,-50-1 0 1,-35-7 0 1,-15-2 0-4,-5-14 0 6,10-4 0-3,24-2 0 2,28 0 0-7,36 0 0 3,41 0 0 2,36 0 0 0,33 0 0-1,13 4 0 0,11-4 0 2,0 0 0-2,0 0 0-1,51 0 0 3,42 0 0-1,51-4 0 0,30-4 0-2,10 8 0 2,-10 0 0 0,-15 0 0 1,-20 0 0-4,-12 0 0 11,-16-5 0-14,-21-2 0 10,-26 2 0-9,-30 2 0 2,-19 1 0 3,-15 2 0-2,0 0 0 2,-40-3 0-1,-79-9 0 3,-58-3 0-4,-44-3 0 0,-4 5 0 2,33-1 0 0,35 8 0 0,37 1 0-2,48 5 0 5,30 0 0-1,26-7 0-4,16 7 0-1,0-6 0 0,0 4 0 4,21 2-49 0,20 0-77-4,-8 15-163 6,-12 22-153-3</inkml:trace>
    </iact:actionData>
  </iact:action>
  <iact:action type="add" startTime="11941">
    <iact:property name="dataType"/>
    <iact:actionData xml:id="d3">
      <inkml:trace xmlns:inkml="http://www.w3.org/2003/InkML" xml:id="stk3" contextRef="#ctx0" brushRef="#br0">12559 6213 318 0,'0'0'451'3,"0"0"-304"4,0 0-2 2,222 27-55-2,-119-22-38-1,33-2-7 2,38-3 11 0,41 0-1-2,39 0-5 2,22 0 7 1,21 0-18 0,4 0-3 2,-28 0-7-8,-27 0-19 8,-43 0-9-5,-48 0 4 1,-41 0-5-2,-38 0-26 4,-39 0-26-2,-37 0-104 2,-24-3-148-1,-34-2-299-1</inkml:trace>
    </iact:actionData>
  </iact:action>
  <iact:action type="add" startTime="13875">
    <iact:property name="dataType"/>
    <iact:actionData xml:id="d4">
      <inkml:trace xmlns:inkml="http://www.w3.org/2003/InkML" xml:id="stk4" contextRef="#ctx0" brushRef="#br0">807 18319 901 0,'0'0'159'3,"0"0"-18"4,225-12-29 1,-109 6-34 0,14 6 7-2,14 0-6 2,-1 0-10 0,-4 0 16 0,-3 0-18-2,-8 0-8 2,-14 6-26 0,-24 6-3 0,-19-4-20-2,-24 4 12 2,-19-9-9 0,-14 0 1 0,-14-1-1-2,0 3-7 3,-8 13 1 0,-61-3-5-2,-39 2 6-1,-52-2-7 14,-25-15-2-17,-22 0-1 0,-9 0 1 3,8 0-3 0,16 0-1 2,23 0 4 0,30 8 1-1,30 2-1 4,21 3 2 1,26-5-2-10,22-5-2 4,24-3-8 1,7 0-20-1,9 0 13 4,0 0 5-1,42-6 1-2,27-19 9 1,24 2 6-2,27 3 3-1,19 0 1 3,14 0 4 0,7 9-3 0,-5-2 2-2,-20 6-3 2,-8 0 6 0,-15-3-1 4,-20 3-5-3,-13 4 12-5,-20 3-9 2,-16 0 15 1,-12 0-18 1,-15 0 7-2,-11 0-14 3,-5 0 0 1,0 0 0-5,-63 0 0 2,-45 10 0 0,-43 7 0 1,-23-15 0 0,-4-2 0-3,11 0 0 5,22 3 0-3,34-1 0-1,38 4 0 2,36-6 0 0,24 0 0 0,13 0 0-1,0 0 0 2,37 0 0 0,44 0 0-1,47 0 0-2,36 0 0-1,34 0 0 7,11 0 0-4,-2 0 0-5,-22 0 0 5,-35 0 0-1,-39 0 0 1,-34 0 0-2,-32 0 0 2,-25 0 0 0,-13 0 0 0,-7 0 0-2,0 0-19 1,0 0-102 1,-31 12-90 1,1-4-130-3,-1 10-334 2</inkml:trace>
    </iact:actionData>
  </iact:action>
  <iact:action type="add" startTime="16958">
    <iact:property name="dataType"/>
    <iact:actionData xml:id="d5">
      <inkml:trace xmlns:inkml="http://www.w3.org/2003/InkML" xml:id="stk5" contextRef="#ctx0" brushRef="#br0">12651 16773 76 0,'0'0'197'3,"0"0"-56"3,0 0 4 2,0 0-5 0,0 0 3 0,0 0 3-2,0 0-32 2,21 0-21 0,19 3-34 0,21 3 20-2,29 0 23 2,49 2-32 1,43-2-24-2,50 0 13-1,45-6-18 5,23 0-2 7,8 0-9-14,-15-9-3-4,-43-2 11 7,-34-4-26 0,-42 6-7 3,-40 1-5-5,-39-5-1 3,-40 6-7 0,-32-4-68-1,-23-9-93-1,-16 10-132 3,-33 5-159-1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5:30.3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819">
    <iact:property name="dataType"/>
    <iact:actionData xml:id="d0">
      <inkml:trace xmlns:inkml="http://www.w3.org/2003/InkML" xml:id="stk0" contextRef="#ctx0" brushRef="#br0">7648 16950 266 0,'0'0'487'12,"0"0"-337"-8,0 0-58-4,0 0 19 6,0 0-40 2,0 0 40 2,0 0-25-4,-67 0 17 4,34-2-18-6,-10-3-4 5,-10 5-11-2,-7 0-4 0,-11-7-18 1,-6 7-13 3,-9-5-10-5,-4 2-1-1,-7 1-2 7,-5 2 6-8,5 0 0 4,4 0 6-1,4 0-10-1,1 0-24 3,-3 0 0-2,-4 0 0-1,4 0 0 2,3-3 0 0,6-11 0 0,2 3 0-1,5 0 0 1,2 4 0-1,0-5 0 1,1 7 0-2,-2-6 0 2,1 3 0 0,0 1 0 0,1-5 0-1,0 0 0 3,-6-4 0-4,-1 3 0 2,0-4 0-1,-5 1 0 0,6 2 0 2,3 6 0-2,0-3 0 0,11 3 0 0,-11 3 0 2,6 5 0-2,-7 0 0 2,-6 0 0-5,0 0 0 5,-4 0 0 5,1 0 0-14,5 13 0 9,5-2 0-2,3-3 0 2,7-4 0-1,2 0 0-3,-5-1 0 2,9-3 0 4,-5 3 0-7,5-3 0 7,8 2 0-6,-2 3 0 3,11-5 0 3,12 3 0-6,3 0 0 3,-1 0 0 0,-2-3 0-4,-1 0 0 6,4 0 0-4,1 0 0 4,0 3 0-6,-6-3 0 7,-5 2 0-6,0 4 0 5,4 0 0-5,3-1 0 4,7 0 0-4,9 2 0 8,2-6 0-12,-1 3 0 7,7-2 0 1,1 3 0-2,-1-5 0 0,0 0 0 0,5 0 0 2,-5 0 0 0,6 0 0-4,-2 0 0 2,2 0 0 2,0 0 0-2,0 0 0 1,-5 3 0-3,2-1 0 4,1 10 0-1,-4 2 0-2,3-2 0 3,-4 5 0-2,0 3 0 4,6-1 0-5,-2 0 0-2,3 2 0 5,0 6 0-2,-3 4 0 0,0 10 0 0,-4-3 0 2,4 10 0-1,0 0 0 1,-2 1 0-4,1 13 0 3,-3-6 0 0,0 3 0-2,-3 2 0 2,4-7 0 1,-4 0 0 0,0-5 0-4,3-2 0 4,0-1 0 0,2-8 0-2,-5 9 0 0,4-6 0-1,-2 2 0 1,0-11 0 2,3-3 0-1,-4-6 0-2,2-3 0 3,2 4 0-3,0-5 0 1,4 1 0 1,1 1 0 0,-4 5 0 0,4-2 0-1,-3-5 0 1,3 3 0-1,0-5 0 3,0 4 0-5,-4-8 0 3,4 5 0-2,0-10 0 2,0 2 0-2,0 2 0 2,0 1 0 1,0-7 0 5,0-1 0-14,0-2 0 7,0-3 0 2,0 0 0-2,0 0 0-1,0 0 0 3,0 0 0-2,0 0 0 4,20 0 0-4,11 0 0-2,0 0 0 3,7 0 0 0,-2 0 0-1,9 0 0 1,5 3 0-1,-2-3 0 3,14 0 0-6,-2 0 0 4,7 0 0 1,-8 0 0-1,-4 0 0-3,0 8 0 3,1-8 0 3,8 5 0-5,5-5 0 0,7 0 0 4,7 7 0-4,5-7 0 1,4 0 0 0,2 0 0 1,12 0 0 3,0 0 0-5,2 0 0 0,-6 0 0 1,-5 0 0 3,-8 1 0-4,5 5 0-1,-3-1 0 7,3 0 0-6,1 2 0 1,-2-2 0-1,1-5 0 4,-5 0 0-4,-4 2 0 4,-6 1 0-4,-3-1 0 0,-7 5 0 3,-4-2 0-1,-2 0 0-3,-5-5 0 7,0 6 0-5,3-3 0 0,1 0 0 0,1 5 0 0,-2-8 0 3,2 6 0 0,1-6 0-5,-2 5 0 1,1-5 0-2,1 0 0 5,-1 0 0-1,-5 0 0-2,0 2 0 4,-6 4 0-4,0-6 0 0,-5 4 0 3,6-4 0-2,2 0 0 8,6 0 0-7,-3 0 0-8,-4 0 0 7,-7 0 0 6,-4 0 0-8,-5 0 0 3,-9 0 0-3,5 0 0 4,-5 0 0-5,0 0 0 13,8 0 0-17,-2-7 0 9,6 2 0-1,-4 0 0-2,-1 5 0 0,-3-6 0 2,-2 6 0 6,3 0 0-14,-8 0 0 8,3 0 0 2,-12 0 0-4,-8 0 0 0,-3 0 0 2,-3 0 0 2,-3 0 0-7,0 0 0 6,0 0 0-1,0 0 0-1,0 0 0 0,0 0 0 1,0 0 0 0,0 0 0 0,0 0 0 6,0 0 0-14,0 0 0 9,4-14 0-1,2-11 0 0,-2-8 0 2,7-11 0-4,-5 1 0 1,0-12 0-2,-1 1 0 2,2-7 0 5,-2-2 0-7,-1-2 0 3,3-3 0-2,-4 8 0 1,-2-2 0 7,-1 0 0-10,0 8 0 3,0-5 0-2,0 3 0 5,4-4 0-2,-1 5 0-2,0-6 0 1,0 7 0 0,-3 4 0-1,4 6 0 1,-1-2 0 4,0 8 0-5,1 0 0 2,1 5 0-2,1 3 0 3,-4 4 0 3,2 11 0-12,-1 6 0 11,-3 4 0-3,0 3 0 4,0 2 0-12,0 0 0 11,0 0 0-6,0 0 0 3,0 0 0 6,0-5-189-14,0-2-134 12,0 4-213-3</inkml:trace>
    </iact:actionData>
  </iact:action>
  <iact:action type="add" startTime="25794">
    <iact:property name="dataType"/>
    <iact:actionData xml:id="d1">
      <inkml:trace xmlns:inkml="http://www.w3.org/2003/InkML" xml:id="stk1" contextRef="#ctx0" brushRef="#br0">29151 5780 820 0,'0'0'177'6,"0"0"-46"0,0 0-22 0,0 0-31 1,0 0-21 1,0 0 9 0,0 0 4-1,0 0 4 3,0 0 9-5,121 2-12 3,-99-2-16 1,2 0-8-3,4-2-11 1,1 2-13 3,2-4-4-5,2 1-9 2,6 3 5 4,1-3 5-6,4 3-1 3,2 0 4-2,5 0-4 9,0 0-7-12,0 0 1 2,5 0-13 3,-1 6 0 5,1 10 0-7,8 1 0-2,4 2 0 5,5 2 0-3,3 2 0 3,-3 0 0-4,-1 3 0 4,-1-4 0-2,2 2 0 6,-5 0 0-10,1-5 0 3,-1 6 0 1,1 0 0 2,1 0 0-3,5 4 0 2,-2 7 0 2,-3 0 0-4,-1 2 0 1,3 3 0-1,-9 2 0 2,-2 0 0 1,-6 0 0-3,0 3 0 1,-2 0 0 1,2 2 0 1,-4-5 0-4,8 4 0 5,-1 0 0-4,3-4 0 6,5 3 0-6,2 1 0-1,-2-3 0 6,-2 4 0 0,-2-6 0-7,-3 2 0 1,0 0 0 5,-10 0 0-5,2-4 0 0,-7-1 0 3,-3-1 0 4,0 4 0-8,-3-5 0 4,-6-1 0 2,-1-3 0-3,-8-4 0-1,-6-3 0 0,1-2 0 3,-2 6 0-1,1-2 0 0,2 4 0 0,-3-1 0-1,2 4 0-1,-1 1 0 2,-3 3 0 0,6-3 0 0,-5-5 0 2,2 1 0-6,3-1 0 4,-4 5 0 1,-1-7 0-2,-4 2 0-2,2 0 0 2,-4 1 0 1,3 1 0-1,-3 5 0 1,1-9 0 2,-5 0 0-2,-1-8 0-3,2-2 0 4,-3-2 0-3,0-3 0 0,0-1 0 3,-3 1 0-2,2-1 0 1,5-4 0-1,-4-1 0 1,-3-2 0 0,0-6 0-2,0 0 0 2,0 0 0-1,0 0 0 2,0 0 0 1,0 0 0-3,0 0 0-2,-15-11 0 4,-30-26 0-4,-17-11 0 6,-2-7 0-5,-5-3 0 4,1 1 0-4,5 2 0 10,8 9 0-10,13 12 0-6,18 13 0 13,8 13 0-7,10 6 0-1,6 2 0 7,0 0 0-4,0 0 0-8,0 0 0 8,0 0 0 2,0 0 0-6,0 0 0 5,0 12 0-2,30 34 0 7,22 11 0-13,9 5 0 6,5 3 0 3,2-1 0-4,1-5 0 10,-1-3 0-10,-6-6 0-5,0-14 0 13,-10-2 0-7,-13-9 0-7,-9-5 0 12,-5-10 0-7,-15-5 0 9,-1-3 0-7,-9-2 0-7,0 0 0 10,0 0 0-5,0 0 0 3,3 0 0 0,5-24 0 5,8-38 0-13,3-23 0 12,7-11 0-7,-9 0 0 8,5 3 0-5,-5 6 0-8,3 10 0 10,-7 17 0-4,-4 17 0 5,0 17 0-6,-6 13 0 5,-3 9 0-5,0 4 0 8,0 0 0-13,0 0 0 8,0 0 0 6,0 0 0-14,0 0 0 9,0 0 0 0,-19 12-230 4,11-7-223-11,4 4-574 7</inkml:trace>
    </iact:actionData>
  </iact:action>
  <iact:action type="add" startTime="31340">
    <iact:property name="dataType" value="strokeEraser"/>
    <iact:actionData xml:id="d2">
      <inkml:trace xmlns:inkml="http://www.w3.org/2003/InkML" xml:id="stk2" contextRef="#ctx0" brushRef="#br1">37165 9530 734 0,'0'0'139'4,"0"0"-111"3,0 0 14 1,0 0-24-2,0 0-18 2,0 0-135 0,0 0-187 2</inkml:trace>
    </iact:actionData>
  </iact:action>
  <iact:action type="remove" startTime="31682">
    <iact:property name="style" value="instant"/>
    <iact:actionData xml:id="d3" ref="#d1"/>
  </iact:action>
  <iact:action type="add" startTime="31708">
    <iact:property name="dataType" value="strokeEraser"/>
    <iact:actionData xml:id="d4">
      <inkml:trace xmlns:inkml="http://www.w3.org/2003/InkML" xml:id="stk3" contextRef="#ctx0" brushRef="#br1">37165 9303 463 0,'0'0'448'30,"0"0"-397"-27,0 0 39-3,0 0-22 0,0 0-43 0,0 0-25 6,46-13-11-3,-46 24-79 8,0-1-91-5,0 7-297 5</inkml:trace>
    </iact:actionData>
  </iact:action>
  <iact:action type="add" startTime="36628">
    <iact:property name="dataType"/>
    <iact:actionData xml:id="d5">
      <inkml:trace xmlns:inkml="http://www.w3.org/2003/InkML" xml:id="stk4" contextRef="#ctx0" brushRef="#br0">28944 5940 497 0,'0'0'350'6,"0"0"-193"5,0 0-40-5,0 0-14-1,158-19-38 0,-124 14-14 3,1-1 7 0,4 6 2 0,4-5 1 2,6 5 1-4,3 0-8 0,9 0-13 0,2 0 19 5,8 0-2-6,-1 5-24 3,1 16 2 2,7 12-4-4,-5 6-11 8,3 8-3-10,6 4 11 3,2-2-12 1,11 3-4-4,-1 1-5 5,7 0 1-2,6 6 1 3,4 4 2-5,9 9-1 2,4 7-8 4,3 1-3-8,2 6 0 8,-10-7 0-5,-2-10 0-1,-15-3 0 4,-5-9 0 4,-4 2 0-9,6 8 0 2,3-2 0 8,-5 7 0-11,-2-5 0 5,-7 2 0-5,-9-1 0 4,-7-1 0 5,-4-4 0-1,-7-4 0-9,-3 1 0 5,-1-2 0 6,-4-3 0-10,-7 0 0 6,1-4 0-5,-4 2 0 3,-3 1 0 0,-1 3 0 1,-3 2 0 3,-3-3 0-5,-2 2 0 1,-7-6 0 3,0-4 0-4,-2 0 0 2,-7-5 0-4,3-1 0 5,-6-7 0 2,-2-8 0-7,-6-4 0 2,4-8 0 6,-4 0 0-3,1-5 0-5,-2 4 0 3,-3-4 0-1,5 2 0 5,-1-1 0-4,-1-1 0-2,0-4 0 6,-3 0 0-5,0-1 0-1,0 0 0 8,0-1 0-11,0-1 0 9,0-3 0-6,0 0 0 4,0 0 0-4,0 0 0 9,0 0 0-13,0 0 0 10,0 0 0-3,0 0 0-2,0 0 0 0,0 0 0 0,0 2 0 3,0-2 0 2,0 0 0-4,0 2 0-2,0 3 0 1,0 2 0 2,0 0 0 0,0 3 0 0,0-9 0-2,0 1 0 3,0-2 0 1,0 4 0-3,-3-4 0-1,3 0 0 0,0 0 0 2,-8 0 0-1,-5 0 0 1,-8 0 0-1,-12-11 0 2,-5-16 0-3,-7-9 0 6,-10-7 0-9,2 2 0 8,-1 0 0-4,9-2 0-3,7 12 0 5,11 4 0 3,10 6 0-8,6 14 0 2,4 1 0 6,4 6 0-9,3 0 0 8,0 0 0-8,0 0 0 7,0 0 0-4,0 0 0 0,0 11 0 2,15 22 0 1,25 15 0-2,-2 5 0 8,6 4 0-11,-2 1 0 3,-2-3 0-2,2-4 0 3,-4-10 0-3,-3-8 0 4,-7-11 0 2,-11-10 0-6,-3-4 0 2,3-5 0 6,-5-2 0-9,0 3 0 4,1-4 0-4,-4 0 0 3,3 0 0 3,7 0 0-4,-2-21 0 0,5-29 0 3,-1-25 0-1,0-21 0 3,1-10 0-5,-1-2 0 1,0-12 0-2,-6 6 0 3,1 11 0 3,-8 15 0-8,-1 28 0 5,-4 24 0 0,-3 20 0 3,0 11 0-7,0 2 0 3,0 3 0-1,0 0 0 5,0 0 0-4,0 0 0-1,0 0 0 2,0 0-212-1,0 3-175 0,0 6-715 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18:17:00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96">
    <iact:property name="dataType"/>
    <iact:actionData xml:id="d0">
      <inkml:trace xmlns:inkml="http://www.w3.org/2003/InkML" xml:id="stk0" contextRef="#ctx0" brushRef="#br0">11612 13022 9 0,'0'0'841'58,"0"0"-662"-58,0 0-36 0,0 0-36 0,0 0-25 0,0 0-24 0,193 0-11 0,-130 5 3 1,23 10 13 5,27 6 1 0,14 8-9 2,25-1 0 0,13-6-12-1,2-9-22 0,10-11-3 0,-12-2-6 3,2 0 4-2,-10 0-8-3,-9 0 2 3,-2 0 6 0,2 0 1 0,-1 0-5-2,-4 0-6 2,-11 0 7 2,-17-2-7-2,-21-7 2-3,-16 3-4 4,-16-3-1 8,-17 0-1-12,-11 1-2-4,-16 3 0 7,-8 1 0 0,-7 4 0 0,-3 0-2-3,0 0-1 4,-37 0-3-1,-45-8 2 1,-40 0 3-5,-38-4-1 6,-37 0 2 5,-28-6 0-9,-22-3 1-6,-12-3 5 10,6 4 1-2,12 2-2-3,22 10 2 6,16 3-2-5,22 5-1 4,27 0-2-5,32 0-2 4,33 3-3-5,31 4 3 3,25 0-2 10,25-4 2-12,8-3 1-4,0 0 1 7,41 0 15 0,54 0-3-1,42-3-10 0,36-4 0 5,17 4-4-8,10 1 0 4,1 2-4-2,2 0 4 1,4 0 21 2,13 2-15-1,16 22-6 1,5 0 0-3,-4-3 0 1,-5-4 0 0,-25-14 0 1,-22-3 0 8,-29-13 0-11,-34-33 0-5,-22-3 0 8,-16 3 0 2,-13 6 0-3,-13 14 0-2,-15 9 0 7,-15 12 0-8,-12 2 0 3,-13 3 0 0,-3 0 0 2,4 0 0 1,-4 0 0-5,0 0 0 1,-11 0 0 2,-47 0 0 0,-23 20 0 6,-11-2 0-12,-19-3 0 10,-5 0 0-9,-12-7 0 9,8-1 0-10,16-2 0 7,26 0 0-2,30-1-9 1,48-2-373 0,3 5-496-2</inkml:trace>
    </iact:actionData>
  </iact:action>
  <iact:action type="add" startTime="7340">
    <iact:property name="dataType"/>
    <iact:actionData xml:id="d1">
      <inkml:trace xmlns:inkml="http://www.w3.org/2003/InkML" xml:id="stk1" contextRef="#ctx0" brushRef="#br0">12022 18536 544 0,'0'0'279'2,"0"0"-67"2,0 0-60 4,0 0-55-1,0 0-30 0,0 0 8 0,148 32-23 4,-53-23-14-6,7 2-3 2,18-5 7 1,22 1 9 0,22 0 1 1,30 4 0-3,31-11-10 2,16 0-8-1,9 0-13 16,-7 0-8-23,-18 0 0 0,-15-11-1 10,-23 5 11 3,-29 5 8-10,-19 1-17 6,-34 0 0-4,-26-4-11 1,-22 1-2 5,-18-3-1-7,-21 1 1 3,-8 5-1 7,-10 0 0-14,0 0 0 10,-10 0 0-3,-58 14 1 3,-55 18-1-2,-62-7 5-3,-49-2-4 1,-62-20 2 5,-22-3-1-7,-2 0 4 5,15-8 1 5,34-12 0-11,30 2-5 5,38 10 3-4,33 8-2 3,30 0 0 7,26 0 0-11,35 8-1 6,26 5-2-4,29-8-3 2,20-5 3 0,4 0 2 3,28 5 0-2,50 5-1 3,27-10-1-8,15 5-2 7,28 0 0-6,25-5 2 4,23 7 3-2,21-7 0 2,17 0 3 3,4 0 0-6,2-17-2 4,-12-10 3-4,-19 1-7 4,-17 9 0 3,-31 3 0-9,-14-1 0 6,-29-2 0-4,-14 9 0 6,-26 1 0-9,-10 2 0 10,-23 5 0-7,-14 0 0 5,-18 0 0-7,-7 0 0 6,-1 0 0 2,-5 0 0-6,-26 0 0 1,-74 0 0 1,-72 0 0 2,-68 0 0 5,-42 0 0-12,-26 0 0 13,8 20 0-12,33-3 0 6,38 3 0-6,45-6 0 6,44-8 0-4,49-6 0 4,38 0 0-4,32-6 0 3,21-19 0 2,0 5 0-3,0 2 0 0,0 18 0-1,0 0 0 2,31 18-7 0,-2 2-254 1,11 17-227-4</inkml:trace>
    </iact:actionData>
  </iact:action>
  <iact:action type="add" startTime="21764">
    <iact:property name="dataType"/>
    <iact:actionData xml:id="d2">
      <inkml:trace xmlns:inkml="http://www.w3.org/2003/InkML" xml:id="stk2" contextRef="#ctx0" brushRef="#br0">20421 5201 730 0,'0'0'199'4,"0"0"-55"3,0 0-41-1,0 0-29 3,210-11-15-2,-154 11 20 2,6 0-9-4,17 8-11 4,-1 4 3-1,8 1 3 0,3-3-8 0,3-1-6-1,-4-4-1 2,-5-1-21-2,-6-2 2 0,-4 3-8 0,2 1 7 0,8 3-9 11,7 2 9-12,7 7-14-6,2-4-4 17,0 1 3-17,3-10-1 12,2-5-3-9,1 0-6 5,1 0 0 1,-11 0-2-3,1-2-3 2,-7-1 0-3,-3 3 0 3,5 0 0 1,-5 0 0-4,0 0 0 4,-4 0 0 3,3 0 0-9,10-15 0 6,-5 5 0-4,8-3 0 3,-2 2 0 7,-3 2 0-13,7-2 0 9,-1 0 0-9,1-4 0 9,0 2 0-7,-3 3 0 5,1 2 0 7,-2 1 0-12,-3 2 0-4,-5 5 0 8,0 0 0 6,-2 0 0-11,0 0 0 9,-3 0 0-9,-6 0 0 9,-5 0 0-9,-3 0 0 6,-4-5 0-5,-3-2 0 5,-4 7 0-4,2-3 0 4,-2 3 0 1,1 0 0-4,9-3 0 3,0 3 0-5,3-5 0 8,2 3 0-9,2-5 0 7,-1 1 0-5,-1 1 0 3,-1-1 0 7,-1 2 0-12,0 3 0 6,-5-5 0-4,3 0 0 6,-4-3 0-8,-1 4 0 6,-8-4 0-3,0 3 0 7,-10 0 0-11,4-2 0 12,-5-1 0-11,-1 6 0 9,1-2 0-10,-4 3 0 7,1-3 0-6,-1 5 0 5,-1 0 0 6,7 0 0-11,2 0 0 7,3 0 0-6,-2 0 0 4,-1 0 0 2,1 0 0-6,-2 5 0 11,1-3 0-11,1 1 0 0,2-3 0 6,-2 0 0-5,2 2 0 4,-8 1 0-4,-2 3 0 2,-8 0 0 11,4-4 0-13,2 4 0-5,-6-3 0 8,6 3 0 6,-1-3 0-12,-4 3 0 8,2-1 0-7,-4 4 0 6,-5-3 0 0,-3 0 0-4,-6-1 0 3,-4-2 0 9,-2-3 0-17,-2 3 0 9,-11-3 0-6,0 0-94 5,-8-11-159 2,-12-10-125-3,-4-8-148-1</inkml:trace>
    </iact:actionData>
  </iact:action>
  <iact:action type="add" startTime="23347">
    <iact:property name="dataType"/>
    <iact:actionData xml:id="d3">
      <inkml:trace xmlns:inkml="http://www.w3.org/2003/InkML" xml:id="stk3" contextRef="#ctx0" brushRef="#br0">33135 2828 728 0,'0'0'170'3,"0"0"-60"5,0 0-33-1,0 0-34-1,0 0 8 2,0 0-7 0,0 0 11 0,-199-82-2-2,65 82-11 2,-19 44 4 1,-17 19-12-1,-10 23-13-1,6 11-1 1,6 13-6 0,21 8-4 0,27 4-3-2,27 10 2 11,29 14-2-13,23 6 5 1,31 3 11 3,10 0-5-3,40-6-1 4,60-11 7 3,47-24-11-8,38-30-6 4,32-44 7-3,20-40-6 2,-2-40-7 1,-10-81-1 1,-32-42-10-3,-38-32 6 7,-44-15 4-10,-46-8 2 7,-32-8-2-5,-33-3-1 2,0 10-1-1,-37 28-2 2,-28 29-4 3,-17 31-43-6,-17 28-33 1,-28 22-90 6,66 81-62-7,-1 0-388 2</inkml:trace>
    </iact:actionData>
  </iact:action>
  <iact:action type="add" startTime="26672">
    <iact:property name="dataType"/>
    <iact:actionData xml:id="d4">
      <inkml:trace xmlns:inkml="http://www.w3.org/2003/InkML" xml:id="stk4" contextRef="#ctx0" brushRef="#br0">20700 18775 360 0,'0'0'117'2,"0"0"-86"6,0 0-2-1,0 0 25-1,0 0 50 3,0 0 69-2,0 0-16 2,24 5-49 0,9 2-7-3,13-2-4 2,-1-2-17 0,12 0-21 0,2-1-17 2,6 4-15-7,8-6-1 9,5 7 9-4,8 0 5-5,11 6 10 18,3-2-11-21,3-2-2 5,2 2-5 0,2-11-10 4,-5 0-8 2,0 0-3-7,-3 0-5 5,0 0 11-3,1 0-4 4,-10 0 5-4,5 0-2 6,-7 0-3-9,1 11-7 5,-2-7-5-3,-1-4 4 5,-3 0 0-5,-1 0-3 4,-4 0 0 4,-4-4 0-11,-3-7-1 7,0 5 4-4,-3 3-2 3,0 3 0 6,8 0 4-12,-11 0 2 11,4 0-4-11,5 0-2 11,-4 0 0-11,1 0 0 13,-3 0-1-10,-7 0 4-5,1 0 5 7,3 9-6 5,6 2 4-8,4 3-5 6,4-2 0-5,1-4-1 2,-9-1 2 4,0-2 0-7,-9-5-5 4,-1 0 0 7,-4 0 0-12,-6 0 0 3,-7 0 0 1,-1 0 0 0,-4 0 0 1,2 0 0-1,-4 0 0 2,0 0 0-2,0 0 0-2,1 0 0 3,2 0 0 8,6 0 0-13,6 12 0 9,-2 2 0-9,-5-3 0 5,-1-5 0-4,-2 2 0 5,2-8 0-3,6 7 0 5,2-7 0-7,6 5 0 4,7-5 0 5,-6 0 0-10,2 0 0 9,-3 0 0-10,-5 0 0 12,0 0 0-12,-3-5 0 8,-1-10 0-6,-1 4 0 6,-4-1 0-6,-5 7 0 5,-2 2 0-4,2-3 0 6,0 6 0-6,-2 0 0 2,-6-6 0 2,6 6 0 1,-6 0 0-6,5-5 0 4,1 5 0 1,3 0 0-4,1-3 0 3,0-1 0 7,7 4 0-13,-1-3 0 9,2 3 0-8,-2-5 0 3,-2 5 0 5,-4-5 0-8,-1-2 0 6,-9 2 0 2,8 0 0-6,-5 1 0 4,9-1 0-4,-2-1 0 3,1 0 0 7,-1 3 0-13,-4-2 0 11,-1 5 0-13,-2-6 0 5,6 0 0 4,1 1 0 2,-4 5 0-6,7 0 0 3,-2 0 0-2,-4 0 0 2,7 0 0 4,-5 0 0-7,-3 0 0 8,0 5 0-11,-9 1 0 7,-8 3 0-4,-9-7 0 4,-8 1-22-5,-3-3-74 6,-14 0-121-3,-17 0-177-1,-3-20-93 1</inkml:trace>
    </iact:actionData>
  </iact:action>
  <iact:action type="add" startTime="28544">
    <iact:property name="dataType"/>
    <iact:actionData xml:id="d5">
      <inkml:trace xmlns:inkml="http://www.w3.org/2003/InkML" xml:id="stk5" contextRef="#ctx0" brushRef="#br0">33364 16489 613 0,'0'0'253'3,"0"0"-122"-1,0 0-29 9,0 0-62-5,0 0-21 1,0 0 31 1,0 0 8-2,-232-79 4 2,106 79-11 1,-18 13-9-3,-14 40 1 2,-12 15-8 0,3 17-15-1,7 19-2-1,12 14-8 2,22 10 3 1,14 14-4 11,29 12 5-20,25 16 1 8,30 10-1-4,28-2-3 6,1-6 1-7,87-17-7 7,39-3-2 2,43-17-2-9,31-16-1 8,8-33 0-8,0-36-1 8,-23-50 0-7,-14-43-4 7,-27-75 0-7,-12-48 3 3,-20-31 2 7,-20-34 1-10,-30-19-1 5,-29 8 2-5,-23 8-2 6,-11 35-1-7,-2 33-1 6,-46 33 0 1,-15 30-5-2,-15 19-58 4,-8 27-113-9,45 57-162 6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18:18:43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6">
    <iact:property name="dataType"/>
    <iact:actionData xml:id="d0">
      <inkml:trace xmlns:inkml="http://www.w3.org/2003/InkML" xml:id="stk0" contextRef="#ctx0" brushRef="#br0">20032 18660 729 0,'0'0'197'8,"0"0"-65"-3,0 0-56 0,0 0 4 2,0 0-39 2,0 0 23-4,0 0 12 4,94 0 15-1,-66 0-13 0,6 0-1-1,8 0-5 2,5 0-23-2,8 0 3 1,0 0-22 0,-3 0-3-1,-5 0 1 2,3 0-3-3,2 0 3 2,6 0 2 1,-1 0-9 5,-8 7-5-14,2-2 3 7,-6 0-10 0,3 2-9 1,7-6 0 5,10 5 0-10,-5 0 0 6,10-6 0-4,-3 0 0 3,2 0 0-1,2 0 0 9,-3 0 0-12,-1 0 0 6,-4-6 0-7,-3 6 0 8,5 0 0-8,1 0 0 9,1 0 0-9,-6 0 0 5,-1 0 0-1,2 0 0 4,-1 0 0-8,-2 0 0 6,2 0 0-4,-5 0 0 2,5 0 0 4,-3 0 0-7,-1 0 0 5,3 0 0 4,-3 0 0-11,-2 0 0 6,0 0 0 6,2 0 0-9,-5 0 0-5,-1 0 0 13,0 0 0-9,4 0 0 4,0 0 0 5,6 0 0-10,1 0 0 4,6 0 0 6,4 0 0-10,-1 0 0 5,-1 0 0-3,1 0 0 4,-9 0 0-5,-1 0 0 6,-1 0 0 0,3 0 0-4,-3 0 0 2,-2 0 0-2,4 0 0 3,3 0 0 2,-3 13 0-6,-1-8 0 3,1-5 0-4,-4 3 0 3,-9-3 0 7,6 0 0-11,-5 0 0 4,2 0 0 6,-5 0 0-11,2 5 0 7,-2 1 0-2,5 1 0-2,6 4 0 5,-5 3 0-4,9-2 0 0,-6 1 0 4,-2-1 0-4,0-6 0 1,4-4 0 4,-3 4 0-5,4-6 0 2,-1 7 0-3,-2-7 0 3,-7 0 0 6,-8 5 0-11,-2-5 0 4,1 0 0 1,-6 0 0-2,4 0 0 0,-7 0 0 3,5 0 0 2,-1 0 0-7,4 0 0 6,-2 0 0-6,4 0 0 3,2 0 0 7,0 0 0-11,6 0 0 4,0 0 0 3,-3 0 0-5,0 0 0 4,-5 0 0-4,3 0 0 5,-2 0 0 2,2 0 0-10,-2 0 0 6,1 0 0 7,-2 0 0-9,1 0 0-6,2 0 0 7,0 0 0 4,1 0 0-6,-1 0 0 5,1 0 0-6,-4 0 0 4,-1 0 0 1,-2 0 0-4,-4-5 0 3,-2-2 0 4,0 7 0-8,4 0 0 6,-2 0 0-6,7 0 0 7,0 0 0-3,4 0 0-5,5 0 0 5,-5 0 0 3,-1 0 0-5,-3 0 0 2,-4 0 0-3,-1 0 0 3,-2 0 0 5,3 0 0-11,-6 0 0 8,0 0 0-5,2 0 0 3,-5 0 0-2,0 0 0 5,4 0 0-6,3 0 0 3,0 0 0 1,5 0 0-5,-6 0 0 4,5 0 0 1,-2 0 0 1,-2 0 0-7,5 0 0 7,-6 0 0-4,3 0 0 4,-9 0 0-6,3 0 0 5,-1 0 0-1,1 0 0 2,-3 0 0-6,-1 0 0 3,-7 0 0 2,-2 0 0 0,-13-11 0-3,-5-17-90 0,0-24-142 3,-49 4-33-1,12 21-145 1</inkml:trace>
    </iact:actionData>
  </iact:action>
  <iact:action type="add" startTime="5221">
    <iact:property name="dataType"/>
    <iact:actionData xml:id="d1">
      <inkml:trace xmlns:inkml="http://www.w3.org/2003/InkML" xml:id="stk1" contextRef="#ctx0" brushRef="#br0">33487 16738 479 0,'0'0'139'3,"0"0"12"5,0 0-13 1,0 0-37-4,0 0-26 5,0 0-20-4,0 0-6 1,52-99-20-1,-55 89 0 3,-42 3 13 0,-14 0 11-2,-22 7-2 2,-5 0-16-2,-13 0-24 0,-3 0 1 1,-17 7-4-1,4 18 6 9,-4 9 6-8,4 8-2-8,6-1-10 6,9 8 1 6,7 1-3-8,6 3-2 4,5 5 2 1,16 11 1-4,13 9 6 2,14 10 12 4,11 15 6-6,15 13-13 2,13 4 5 5,0-6-7-8,0-16-4 6,0-10-3-6,26-9-6 4,19-3-1 6,14 5 1-11,25-10-1 6,23-2 1-5,26-16 1 4,27-16 1 3,14-17 1-7,13-20-2 4,-4 0-4 4,-21-33-4-9,-19-32 3 7,-21-10 1-6,-26-14-3 3,-21-14 1 1,-24-26 0 0,-26-23 1 3,-22-28-1-7,-3-10 1 5,-28 3-3-4,-33 16-3 3,-10 24-14 6,-10 15-19-11,4 28-12 5,-6 33-24-3,50 71-128 2,9 0-84 3</inkml:trace>
    </iact:actionData>
  </iact:action>
  <iact:action type="add" startTime="7299">
    <iact:property name="dataType"/>
    <iact:actionData xml:id="d2">
      <inkml:trace xmlns:inkml="http://www.w3.org/2003/InkML" xml:id="stk2" contextRef="#ctx0" brushRef="#br0">20342 4808 285 0,'0'0'494'3,"0"0"-328"5,0 0-52-1,0 0-43 1,0 0-25-1,0 0-5 1,0 0 9-1,83 28 18 0,-59-24 24 3,10-1-17-2,6 0-1-4,1 4 1 4,8-2-9 0,-1 0-10-1,6 0-18 0,4 1-10 0,1 1 0 2,5 0-2 1,7 6 5-1,-5-6 0-6,5 3-6 6,2-5-5-1,4 1 7-1,16-6-14 0,9 3-6 0,2 3-7 2,11-1 0-3,1 9 0 1,1 2 0 1,3 0 0 3,-1 1 0-6,4-4 0 1,-1-6 0 2,-3-3 0 0,-5-2 0-1,2 1 0 0,-5 2 0 1,4 5 0 2,11-3 0-6,-9 6 0 4,1-2 0 3,-7-3 0-6,-6-2 0 1,-2 1 0 4,-4-5 0-4,0-2 0 3,3 0 0-4,0 0 0 3,5 0 0 0,-5 0 0 2,-6 0 0-6,-3 3 0 3,-7-1 0 2,1-2 0 1,-11 0 0-4,2 0 0 1,-4 0 0 0,0 0 0 0,5 0 0-1,-2 0 0 2,1 0 0 0,2 0 0 1,1 6 0-4,-5 2 0 4,-4-1 0-2,5-4 0 1,-4-3 0-2,2 0 0 3,-7 0 0-2,1 0 0 1,2-15 0-2,-2 4 0 3,2 2 0-2,5 6 0 1,4 3 0-2,7 0 0 3,-6 0 0 0,5 0 0-1,-5 0 0-3,-5 0 0 4,-6 0 0-2,-2 0 0 3,-6 0 0 0,-5 0 0-6,-2 0 0 3,-7 0 0 3,-4-8 0-5,-3-1 0 4,7 3 0-1,1 6 0 6,11 0 0-12,1 0 0 7,1 0 0-6,-1 0 0 7,-12 0 0-2,-2 0 0-4,-7 0 0 6,6 0 0 2,-2 0 0-8,9 0 0 4,1 0 0-4,3 0 0 4,1 0 0 7,-3 6 0-13,0-6 0 8,-11 0 0-5,-2 0 0 3,-5 0 0-3,-3 0 0 2,-6 0 0 2,1 0 0 0,-8 0 0-5,3 0 0 5,-7-3 0 4,-2 0 0-13,-1 3 0 10,-3 0 0 0,-3 0 0-5,-1 0 0 4,-1 0 0-3,-6 0 0 5,0 0 0-7,0 0 0 5,0 0 0 0,0-16-247-5,0 4-139 4,0 0-102-2</inkml:trace>
    </iact:actionData>
  </iact:action>
  <iact:action type="add" startTime="8942">
    <iact:property name="dataType"/>
    <iact:actionData xml:id="d3">
      <inkml:trace xmlns:inkml="http://www.w3.org/2003/InkML" xml:id="stk3" contextRef="#ctx0" brushRef="#br0">33163 2569 445 0,'0'0'215'4,"0"0"-73"2,0 0-14 1,0 0-56 1,0 0-20 0,0 0 8-2,0 0-11 3,0-133 9-2,-34 133 12-1,-21 0 18 2,-20 12-14 0,-28 26-30 0,-21 7-15 0,-18 11-6-2,-3 12 3 2,-4 9-2 3,5 12-1-5,6 12-1 1,13 4-2 1,12 4-5 0,15-6 2-3,13 5-11 3,8-8 0 0,16 5 2 0,14 10-4 0,19 9 1-2,16 7 2 4,12-3 5-4,0 5 5 5,23-10-2-6,31 1 1 1,26-12-2 4,28-9-2-4,32-14-6 1,29-18-3 0,31-13 0 2,26-18-2-2,12-22 1 1,-8-18-2-2,-13 0-3 4,-35-20 0-3,-32-28-1 2,-26-14 4 0,-26-23 2-5,-36-30 1 5,-27-23-2-3,-29-31 0 4,-6-23 0-5,-44-29-1 3,-29-26 0-2,-12-5-5 2,-6 11-7 1,6 43-20 0,6 43-4-5,7 49-21 4,-2 34-9 0,-5 21-57 0,47 51-104 0,-1 3-186 1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9:48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0">
    <iact:property name="dataType"/>
    <iact:actionData xml:id="d0">
      <inkml:trace xmlns:inkml="http://www.w3.org/2003/InkML" xml:id="stk0" contextRef="#ctx0" brushRef="#br0">12885 10048 650 0,'0'0'214'6,"0"0"-90"-3,0 0 1 4,0 0-28 1,0 0-43-2,0 0 59 2,0 0-36 0,105 0-28 1,-7 6 26-3,36 2-15 4,41-6-26-4,39-2 4 3,31 0-7-3,11-12 7 1,-9-13-15 1,-13-3-10 10,-27 7 5-18,-24 1 8 8,-18 1-17 6,-28 5-7-8,-24 1 6-6,-24 4 2 12,-31 2-2-4,-30 4 6-4,-15 3 3 4,-9 0-8 0,-4 0-9 0,-64 0-3 0,-54 0 3-3,-68 10 3 3,-53-1 2 7,-41-9-3-10,-38 0 4-5,0 0 2 8,20 0 2 3,27 0-4-5,50 0 0 8,37 0 1-11,48 0-3 6,45 0-1-6,36 0 2 5,27 6-5 2,28-2 3-5,0 7 0 3,73 5 1 0,64-1-4 0,59-4-2 1,51-6 1-5,27-5 1 5,6 0 0 7,-12 0 2-9,-28 0 2-7,-30 0 0 6,-33 0-3 1,-38 0-1 7,-29 0-3-11,-34-2 2 12,-29 2 1-14,-19-3 1 12,-18 3-1-10,-10 0-1 15,-45 0 0-14,-78 0 1-4,-76 0 2 7,-47 0 3-3,-39 5 0 3,4 12 1 4,31-2 7-5,39 2-8 4,57 2-5-6,45 0 0 3,42-3 0 5,33-8 0-7,25 4 0 3,9 5 0-1,53 6 0 0,44 5-32 6,24 0-76-11,6-4-65 7,-72-15-79 4,-18 5-132-10</inkml:trace>
    </iact:actionData>
  </iact:action>
  <iact:action type="add" startTime="13381">
    <iact:property name="dataType"/>
    <iact:actionData xml:id="d1">
      <inkml:trace xmlns:inkml="http://www.w3.org/2003/InkML" xml:id="stk1" contextRef="#ctx0" brushRef="#br0">21225 5086 563 0,'0'0'303'6,"0"0"-201"2,0 0 25 0,0 0-42-3,190-43-45 3,-141 30-8 0,9-4 14 0,4 6 20-2,19 0 14 2,16 0-19 0,19 3-5 0,16-1 0-2,15 2-6 2,5-1-24 0,-2-1 5 0,2 3-16 7,-4 6 0-5,2 0-3-10,-5 0-5 9,0 0 2-2,-4 0 3-1,-1 0-1 5,-3 0 1-5,-5 3-3 2,-6 5-3-3,-8 0-1 3,-8 1 2 2,-3-2 1-6,-1 0-2 6,-4 0 0-5,-5-4-2 9,-4-3-4-14,-11 0-1 8,-10 0 1 0,-4 0 0 3,-1 0 0 1,0 0 3-12,5 0 6 8,-1 0 7-1,4 0-2 2,-3 0-1 2,0 0-2-7,-7 0-1 4,-3 0-1-2,-1 0-5 1,-5 0 0 0,-1 0-1 4,-4 0 0-8,-7 0 1 8,2 0 0 4,-6 0 1-10,-2-5 3-5,7 0 0 7,-3 2-2 4,3-2-2-5,5 1-1 1,-2-1 4 4,-5 3-2-7,8-2-2 3,-3 3 4-1,3 1-2 5,-2-3-2-5,-2-1 2 3,-8 4-1-3,-11-3-4 3,-1 3 0-1,-13 0 0-2,-1 0 0 0,-7 0 0 6,-2 0 0-8,-4 0 0 3,0 0-8 0,0 0-51 1,0 0-65 0,-16-2-107 0,-5-1-149 0,-6-5-328 1</inkml:trace>
    </iact:actionData>
  </iact:action>
  <iact:action type="add" startTime="14728">
    <iact:property name="dataType"/>
    <iact:actionData xml:id="d2">
      <inkml:trace xmlns:inkml="http://www.w3.org/2003/InkML" xml:id="stk2" contextRef="#ctx0" brushRef="#br0">32594 2515 573 0,'0'0'149'2,"0"0"-50"4,0 0-8 2,0 0-28 0,0 0-22-2,0 0-7 3,25-46 3 1,-73 33 29-4,-15 6-17 1,-26 7 9 1,-17 0 11 0,-16 23-15 0,-12 30-15-2,0 9-14 2,1 18-1 0,12 16-4 1,11 12-10 7,25 22 4-15,23 8-2 12,23 15 2-13,30 8-3 10,9 13 3-7,58 11 5 7,55 7-3-4,48-4-2 11,33-15 2-10,16-26-9-7,6-37-1 9,-3-45-4-6,2-53 2 6,-1-29-4 4,-11-100 1-10,-21-64-2 5,-32-54 5-2,-36-34-5 4,-39-10 2-3,-46 5 2-3,-29 34-1 8,-24 41 4-8,-70 40-6 11,-42 44 0-15,-39 36-4 8,-35 24 1 7,-32 20-7-12,-14 15-36 6,-5 10-50 1,167 10-100-6,15 0-152 3</inkml:trace>
    </iact:actionData>
  </iact:action>
  <iact:action type="add" startTime="19969">
    <iact:property name="dataType"/>
    <iact:actionData xml:id="d3">
      <inkml:trace xmlns:inkml="http://www.w3.org/2003/InkML" xml:id="stk3" contextRef="#ctx0" brushRef="#br0">21638 18824 807 0,'0'0'119'4,"0"0"19"4,0 0-56-2,0 0-49 2,0 0-3-1,0 0 6 2,0 0 17-4,0 0 31 4,148 0 1-1,-123 0-24-1,5 0-5 1,7 0-12 0,2 6-7 0,10-6-10-1,5 0-9 0,8 0-1 3,-1 0-6-2,-1 0-1-1,-5 0 2 18,3 0-4-25,0 0 8 0,-4 0-4 11,3 0-2-11,0 0 1 9,2 0-1 0,-4 0 2-3,3 0-3 8,0 0 0-11,0 0-4 5,-2 0 1-4,-1 0-1 4,-1 0-2 3,-4 0 1-6,3 1 3 4,-8 3-1-4,3-2 2 2,-2 4-1 4,-2-6-2-6,3 0 0 4,-4 0-3-4,-3 0 2 3,-5 0-3 3,-1 0 0-6,0 0 3 3,-6 0 1 0,10 0-1-1,1 0 2 1,1 0 1-3,7 5-3 3,-4-5-2 6,4 0 1-11,-1 0-2 4,-3 0 0 0,-4 0-1 0,1 0 2-1,-4 0 0 4,4 0 0-3,2 0-1 2,0 0 2-6,5 0 1 7,-5 0 0 0,-1 0-1-6,1 0 0 4,2 0 0 6,-1 0 1-11,0 0-2 10,0 0 4-10,2 0-2 9,-4 0-4-10,4 0 3 10,-7 6 0-10,3 0-1 8,-2-6-2-6,1 2 1 3,-1 0 0 3,1 7 2-6,-1-3 0 7,3-2 2-6,4 3-1 5,3 1-1-6,0-8-3 5,11 0 1 1,-5 0 0 3,0 0-1-10,0 0 1 2,0 0 1 6,-2 0-1-8,5 0 1 7,-3 0 3-6,0 0-5 4,0 0 0 1,-4 0 0 5,-2 0 0-11,-1 0 0 3,-1-5 0-1,1 5 0 5,1-3 0 3,2 3 0-10,4 0 0 4,0 0 0-3,3 0 0 5,-3 0 0 4,-2 0 0-10,-3 0 0 6,-2 0 0-5,1-11 0 5,-4-1 0 1,-3-1 0-6,-2 2 0 5,-1 3 0 4,-2 3 0-10,-2-1 0 4,1 0 0-1,-7 6 0 4,2 0 0-6,-1 0 0 4,4 0 0 3,-3 0 0-6,-2 0 0 2,-2 0 0 4,-4 0 0-8,-4 0 0 6,7 0 0-4,-8 0 0 4,3 0 0-2,-5 0 0 3,-2 0 0-5,-4 0 0 6,-5 0 0-7,2 0 0 4,-4 0 0 1,-3 0 0-1,0 0 0-2,0 0-36 8,0 0-133-13,-3-8-143 6,-12-3-202 4</inkml:trace>
    </iact:actionData>
  </iact:action>
  <iact:action type="add" startTime="21749">
    <iact:property name="dataType"/>
    <iact:actionData xml:id="d4">
      <inkml:trace xmlns:inkml="http://www.w3.org/2003/InkML" xml:id="stk4" contextRef="#ctx0" brushRef="#br0">33024 16685 431 0,'0'0'215'2,"0"0"-112"6,0 0-4-1,0 0-46 2,0 0-28-4,0 0 51 3,-121-28-18 0,39 26 4 1,-10-4-24-3,-5 6 11 1,-3 0 8 2,-2 0-31-2,15 30 14-1,0 13-17 3,8 19-1-1,-5 17 1 2,8 13 6-5,7 28-10 17,1 7 7-22,15 23-6 9,6 15 6-8,23 9-12 14,24 7 0-12,16-3-3 7,66 0-8-7,28-8-3 4,12-4 0 1,19-10 7 7,7-22 4-10,6-30-1-5,10-39 6 12,6-46 2-3,10-19-7-5,9-79-11 4,-10-49-1-1,-23-35 1 0,-34-19 0 0,-36-12 2 7,-36-20 2-12,-30-8-4 10,-20-12-1-9,-37 0 0 5,-60 13-1-1,-48 22-1-1,-34 21-5 2,-31 33 2 7,-9 26-38-13,5 33-49 13,22 30-62-10,137 56-55-5,27 17-357 10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5T02:59:48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37">
    <iact:property name="dataType"/>
    <iact:actionData xml:id="d0">
      <inkml:trace xmlns:inkml="http://www.w3.org/2003/InkML" xml:id="stk0" contextRef="#ctx0" brushRef="#br0">12844 13236 835 0,'0'0'122'2,"0"0"8"5,0 0-3 0,173-11-48 1,-82 11-12-1,26-3 4 1,32 3-18 0,27 0 0 0,37 0-19-1,23 0 11 1,18 0-16 0,4 0-6 11,-18 0 3-19,-25 0-11 4,-26 0 8 12,-22 0-1-15,-26 0 2 5,-27 0-11 3,-28 0 2-4,-39 0 4 5,-25 0-8-2,-17 0-7-2,-12 0-4 2,-91 0-6 0,-57 0 6 1,-65 0 2-5,-39 0 0 4,-15 0 3 5,-1 0-5-12,15 0-3 9,46 11-1-4,35 8 3 1,45 5 1 3,52-1-1-1,40-7 2-1,36 0 1 5,15 3 1-8,85 2 9-5,74 3-10 12,53-12-1-9,40-5 2 12,0-7-1-13,-32 0 2 7,-40 0-4-3,-53 0-1 2,-41 0 1-3,-40 0 0 6,-25-4 0-5,-18 1 0 1,-12 1-4-2,0-1-10 4,-3-4-83 1,-46-7-73-4,10 8 16 1,-4 2-172 2</inkml:trace>
    </iact:actionData>
  </iact:action>
  <iact:action type="add" startTime="9074">
    <iact:property name="dataType"/>
    <iact:actionData xml:id="d1">
      <inkml:trace xmlns:inkml="http://www.w3.org/2003/InkML" xml:id="stk1" contextRef="#ctx0" brushRef="#br0">20519 4972 641 0,'0'0'192'7,"0"0"-46"1,0 0-16-1,0 0-59-2,0 0-17 4,0 0 12-3,0 0 14 2,170-20-2-1,-111 7-21 2,10 2 1-4,7 3-1 3,6 3-8 1,5-2-5-1,15 7-11 0,2-2-7-3,6-3 3 4,2 2-17 4,-1-6 2-11,-1 8-3 6,-3-5 1-1,8 6 3 1,-5 0 0 1,-7 0-6-3,-3 0-4 2,-7 0 1 1,1-6-3-4,5 1 1 5,1-4-1-4,6-5 5 2,0 9-2 0,-2 0-1-2,-4 5 2 2,-5 0 3 0,-9 0-2 1,-2 0 1-3,-2 0 0 2,-6 3-3-2,6 4 1 1,-3 2-2 1,0-4-1 0,-1 1 1 0,-4-2-1-2,-4 3-1 4,-3-2 2-4,-5 0 3 3,3 4-2-4,0-4 2 5,-3-2-4-5,3-1-4 5,-1-2 0-3,-1 0 0-1,5 0 0 2,-5 0 0 0,2 0 0 0,-4 0 0-2,-6 0 0 3,-7 0 0-3,1 0 0 5,-5 0 0-6,5 0 0 2,-4 0 0 0,5 0 0 0,2 0 0 1,-1 0 0 0,1 0 0 1,3 0 0-4,-3 0 0 3,-1 0 0 0,-3 0 0 0,7 0 0 0,0 0 0-2,5 4 0 2,4-4 0 0,1 0 0 2,-2 0 0-6,1 0 0 5,1 0 0-2,-2 0 0-1,5 0 0 2,-5 0 0 1,3 0 0-2,2 0 0 1,-2-4 0-1,-2-3 0 0,-3 4 0 2,-4 3 0-4,0 0 0 4,-4 0 0-2,4 0 0 2,-4 0 0-3,-2 0 0 1,-6 0 0 1,-2 3 0 1,-5 4 0-2,-14-3 0-1,-6 1 0 4,-12-2 0-5,-6-3 0 1,0 2 0 2,0-2 0 0,-16 0-131 0,-45-16-165-1,22-6 34 2,-6-2-287-2</inkml:trace>
    </iact:actionData>
  </iact:action>
  <iact:action type="add" startTime="10527">
    <iact:property name="dataType"/>
    <iact:actionData xml:id="d2">
      <inkml:trace xmlns:inkml="http://www.w3.org/2003/InkML" xml:id="stk2" contextRef="#ctx0" brushRef="#br0">32577 2588 507 0,'0'0'179'4,"0"0"-76"0,0 0 11 4,0 0-53 1,0 0-11-5,0 0 34 5,0 0-8-2,-237 50-26 3,113-11-2-4,-23 10-10 3,-12 14 14-2,-3 14 9 2,8 15-31-4,21 20 2 1,19 20-9 4,28 20-2 1,26 7-1-8,30 14 3 3,30 6-11 3,51-3-3-2,73 1-3 2,52-6 16-3,50-10 16 1,22-16-8 2,17-30-16-2,-7-53 4 1,-21-58 12-1,-24-32-11 1,-34-106-11-2,-45-61-6 3,-42-53 2-1,-47-33-3 1,-45-9 0-4,-17 16-1 1,-66 37 0 2,-40 45-2 0,-22 46 0-1,-21 41-3 1,-16 27 1 0,-10 29-61 0,-10 18-25-2,-7 21-50 2,140 10-99 1,13 20-423-3</inkml:trace>
    </iact:actionData>
  </iact:action>
  <iact:action type="add" startTime="14606">
    <iact:property name="dataType"/>
    <iact:actionData xml:id="d3">
      <inkml:trace xmlns:inkml="http://www.w3.org/2003/InkML" xml:id="stk3" contextRef="#ctx0" brushRef="#br0">20741 18810 742 0,'0'0'171'5,"0"0"-31"1,0 0-35 1,0 0-40 0,0 0-6-1,0 0 18 3,0 0 9-1,0 0-22-2,137-11-1 2,-102 11-5 0,7-4-15 0,8 4-4-2,-1 0-1 2,-1 0-2 0,7 0-7-1,0 0-2 0,6 0-1 2,5 0-11-2,-1 0 0 9,-2 0-2-14,5 0-2 2,-7 0 0 5,-1 0-2 1,-5 0 0-3,-3 0-1-1,-1 0 3 2,1 0 3-1,-5 4-3-2,6 1 1 4,-2-2-7-1,1 0-1 1,1-3-1-3,-5 0-1 1,7 0 0 0,-3 0 0 3,1 0 1-6,5 0 0 5,1 0 3-2,9 2 4 2,0 4-10-3,0 0 0 2,-2-6 0 0,-3 6 0 0,-2-6 0-1,1 0 0 0,3 0 0 1,0 0 0 0,5 0 0 0,-1 0 0-2,-4 0 0 3,-1 0 0-2,-1-6 0-1,-2 0 0 2,2 6 0 0,-1 0 0 0,-2 0 0-2,-1 0 0 3,1 0 0-2,-2 0 0 3,-3 0 0-5,2 0 0 1,-5 0 0 3,4 0 0-1,4 0 0-1,0-6 0 0,5 1 0 2,-3 2 0-2,3 3 0 1,3 0 0-2,-9 0 0 3,0 0 0-2,-5 0 0-1,-5 0 0 2,-1 0 0 1,2 0 0-2,-3 0 0-1,6 0 0 3,-3 0 0-2,3 0 0 3,2 0 0-6,5 0 0 3,-2 0 0 2,0 0 0-1,1 0 0-1,-4 0 0 0,4 0 0 2,-4 0 0-2,0 0 0-1,3 0 0 2,0 0 0-1,3 0 0 4,-1 0 0-5,4 0 0 3,-6 0 0-5,0 0 0 5,-6 0 0-3,-2 0 0 2,0 0 0-1,1-9 0 3,-3-1 0-6,8 5 0 4,-1 0 0 0,-3 5 0 2,7 0 0-4,-9 0 0 1,-5 0 0 2,-3 0 0-2,2 0 0 1,-2 0 0-2,3 0 0 4,5 0 0-4,-5 0 0 1,3 0 0 0,-2 0 0 1,-2 0 0 0,-2 0 0-2,-1 0 0 3,-7 0 0-2,-3 0 0 2,-10 0 0-4,-11 0 0 3,2 0 0-1,-11 0 0 1,-1 0 0-2,0 0 0 2,0 0 0 1,-4-7-211-2,-15-5-114 2,1-5-51-4</inkml:trace>
    </iact:actionData>
  </iact:action>
  <iact:action type="add" startTime="16231">
    <iact:property name="dataType"/>
    <iact:actionData xml:id="d4">
      <inkml:trace xmlns:inkml="http://www.w3.org/2003/InkML" xml:id="stk4" contextRef="#ctx0" brushRef="#br0">33009 16674 502 0,'0'0'213'5,"0"0"-48"2,0 0-44-1,0 0-60 2,0 0-35 0,0 0-5 1,0 0 6-3,-47-19 38 2,-12 13-15 1,-19 6-9-2,-16 0 8-1,-8 6-6 2,-11 37 5 0,-2 23-12 0,5 17-7-2,1 13 3 2,-1 12-4 5,7 7-11-7,6 15 3 0,11 12 5 4,27 7-5-2,25 9-2-3,34-7-7 1,8-2-5 2,77-16 3 1,35-9 4-3,19-11 11 3,17-19-12-1,7-17 7 1,11-34-15-5,5-36-1 4,-3-7 0 1,-5-72-3-5,-19-38 0 5,-18-25 0-3,-23-24 0 2,-24-30 0-1,-32-18 0 3,-32-6 0-4,-23-6 0 3,-15 4-1-3,-51 15-2 3,-26 12 3-4,-15 29-5 2,-17 27 1 1,-16 39-7 1,-12 30-69-2,-9 27-39 0,-3 17-40 2,109 19-58-2,13 29-313 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21:22:03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51">
    <iact:property name="dataType"/>
    <iact:actionData xml:id="d0">
      <inkml:trace xmlns:inkml="http://www.w3.org/2003/InkML" xml:id="stk0" contextRef="#ctx0" brushRef="#br0">20979 1060 544 0,'0'0'276'6,"0"0"-38"-1,0 0-64 4,0 0-8-1,0 0-27 0,0 0-12-2,0 0-27 3,54 13-5-2,-54-13-36 1,0 0-9-2,0 0-16 2,0 0-10 0,-13 5-6 0,-25 5-15-2,-19 5-3 2,-9-4 0 1,-10 1 0-2,-4-2 0-1,-4-6 0 4,-5 5 0-2,0-1 0 0,-8-1 0-3,-4 1 0 3,-1-3 0 0,-7 2 0 0,-7 1 0-2,7 2 0 3,-1-5 0-2,14 3 0 2,10 3 0-4,12-5 0 4,12 3 0-1,7-6 0 6,8 0 0-12,8 0 0 3,5-1 0 3,8-2 0-1,5 0 0-1,14 0 0 3,-1 0 0 0,4 0 0-1,2 0 0-3,-1 0 0 2,-4 0 0 1,4 0 0 0,3 0 0-2,-2 5 0 2,-2 5 0 1,0 1 0-1,-1 6 0-1,-2 6 0 1,-1 7 0-2,4 7 0 3,-1 2 0-2,2 5 0 2,3 5 0-3,0-4 0 2,0 10 0-3,0 4 0 4,-1 10 0-1,-3 3 0 0,-1 5 0-2,2-1 0 4,3 0 0-2,0 2 0-1,-3 2 0-2,3 8 0 4,0 6 0-3,0 6 0 2,0 8 0-1,0 8 0 2,3 2 0-1,5-2 0-1,0 2 0-1,1-4 0 2,-1 2 0 1,4-5 0-2,-4-8 0-1,-3-5 0 2,5-3 0-1,-8-12 0 2,7-2 0-3,-5 2 0 4,2-6 0-2,0-5 0-1,-3-10 0-2,-3-8 0 4,0-7 0-2,1-6 0 0,-1-4 0 0,3-11 0 1,-3-1 0 0,0-5 0-1,5-7 0 0,-5 0 0 0,0-1 0 3,3-2 0-2,-3 0 0-3,0 3 0 3,0 2 0-1,0-1 0 1,0 3 0-1,0-3 0 0,0 1 0 1,0 0 0 1,0 3 0-4,0-5 0 5,0-1 0-4,0-4 0 2,0-6 0-2,0 2 0 3,0-1 0-2,0-3 0 1,0 0 0-2,0 0 0 2,0 0 0 2,0 0 0-4,0 0 0 0,0 0 0 2,3 0 0 0,10 3 0 1,5 5 0-4,14 2 0 4,5 1 0-2,16-6 0 2,5 0 0-4,7-5 0 4,14 0 0-1,-7 0 0 1,10 0 0-3,1 0 0 1,-2 0 0 1,-3 0 0 0,1 0 0-2,-5 0 0 2,0 0 0 1,0 0 0-2,4 0 0-1,-2-8 0 2,-5 2 0-1,-9 1 0 2,-4 3 0-4,-10-2 0 4,-3 4 0-1,-1 0 0 0,-2 0 0-2,-1 0 0 3,-1 0 0-2,7 0 0 2,-2-3 0-2,-4 3 0-1,4 0 0 1,-8 0 0 2,1 0 0-3,2 0 0 2,-9 0 0 0,-1 0 0 0,-9 0 0-2,-5 0 0 1,-7 0 0 1,-6 0 0 0,1 0 0-2,-4 0 0 2,0 0 0 0,0 0 0 0,0 0 0-2,0 0 0 3,0 0 0-2,0 0 0 1,0 0 0-2,3 0 0 2,0 0 0 1,4-11 0-1,1-21 0-1,1-16 0 1,-6-13 0 1,-3-16 0-3,0-15 0 0,0-20 0 2,0-23 0-1,0-14 0 2,0-6 0-3,0-6 0 2,0 10 0-1,0 5 0 2,0-1 0-4,0 4 0 5,0 0 0-3,-3 0 0 3,-3 1 0-7,0 2 0 8,4 3 0-4,-1 4 0 49,3 4 0-55,0 0 0-1,0 7 0 0,0 3 0 0,-4 21 0 0,-2 21 0 0,3 20 0 2,-4 18 0 7,4 6 0-5,1 7 0 5,-7 4 0-2,5-1 0 2,-3-2 0-3,-5-5-37 2,3 14-145-1,9 16-89 1,0 0-167-2</inkml:trace>
    </iact:actionData>
  </iact:action>
  <iact:action type="add" startTime="9883">
    <iact:property name="dataType"/>
    <iact:actionData xml:id="d1">
      <inkml:trace xmlns:inkml="http://www.w3.org/2003/InkML" xml:id="stk1" contextRef="#ctx0" brushRef="#br0">28759 1187 592 0,'0'0'233'6,"0"0"-68"2,0 0-46-1,0 0-57 0,0 0 10 1,0 0 1 0,0 0-8-2,20 0-5 2,-20 0-18 0,0 0 4 0,0 0-12-2,0 0 13 3,0 0-13-2,-17 0 25 2,-14 0-16-4,-4 0-10 3,3 0-2 0,-1 0-13 0,-1 0 6-2,-1 0-14 2,2 0 12 0,-11 0-10 0,-4 0 7 1,0 0-4-3,-13 0 1 3,-7 5 3-2,-5-2 6 0,-11 4 2 1,1-7-10 0,2 10-4-3,-2-1-13 3,-3 2 0 0,-6 4 0 0,-1-1 0 2,-8-3 0-6,1-5 0 6,-5 1 0-3,-5-5 0 1,1-2 0-2,4 0 0 2,1 0 0 0,5 0 0 5,-3 0 0-12,3 0 0 6,-4 0 0 3,1 0 0-6,3 0 0 9,0 0 0-7,7 0 0-1,6 0 0 3,1 3 0-2,3 5 0 2,7-1 0 0,7-2 0 1,6 3 0-4,7 4 0 4,10-2 0-1,8 3 0 0,17-8 0-2,6 5 0 1,4-10 0 0,8 2 0-1,2-2 0 3,0 0 0-2,0 0 0 2,0 0 0-2,0 11 0-1,0 9 0 3,0 10 0-2,0 7 0 2,0 2 0-3,0 6 0 2,0-1 0 0,0 8 0-1,9 8 0 0,0 3 0 0,-1 9 0 2,-1 2 0-1,2 4 0-2,-5 2 0 2,8 4 0 0,-3 5 0 1,0 10 0-3,1 8 0 6,-2 5 0-7,-1-6 0 0,-4 0 0 1,0 0 0 3,-3-6 0 0,0 1 0 0,0-1 0-5,0-6 0 5,0-1 0-2,0-10 0 1,0-5 0-2,4-7 0 2,-1-8 0 0,3-5 0-1,2-10 0 0,-5-8 0 1,1-5 0 0,2 0 0-2,-1 1 0 3,-3 7 0-2,6 4 0 2,-2 4 0-2,-3-3 0-1,4 1 0 2,-2 3 0 0,3-3 0 0,-3 5 0-2,-2-4 0 4,1-5 0-3,1-14 0-2,-5-7 0 3,0-3 0-1,0-8 0 2,0 4 0-2,0 3 0 0,0-5 0 0,0-2 0 2,0-6 0-1,0-4 0-1,0-1 0 1,0-2 0-2,0 0 0 3,0 0 0-4,0 0 0 3,0 0 0 0,0 0 0 0,0 0 0-2,0 0 0 2,4 6 0 0,10 1 0 1,9 3 0-3,5 5 0 1,3-7 0 1,8 1 0 2,-5-1 0-3,6-2 0-1,-3 1 0 3,1-5 0-5,7 1 0 6,9 3 0-3,7-4 0 2,4 1 0-2,3-3 0-2,-1 4 0 4,-2-4 0 0,-1 1 0 0,-4-1 0-6,8 0 0 8,-1 0 0-5,-2 0 0 2,6 0 0-2,-3 0 0 2,-3 4 0 0,3-2 0-2,-2 2 0 2,-4-2 0 0,-5-2 0 0,1 4 0-2,-6 0 0 2,-3 0 0 1,7 2 0 0,-6 0 0-3,1-1 0 0,6 1 0 2,-2-4 0 0,-5-2 0 0,5 3 0-2,-7-3 0 3,-3 0 0-3,-5 0 0 4,-1 0 0-6,1 0 0 4,-3 3 0 1,9-3 0 0,-2 0 0-2,4 0 0-1,3 0 0 2,-3 0 0-2,-1 0 0 4,2 0 0-4,-5-6 0 3,1 1 0-4,1-1 0 3,-2 0 0 1,-1-2 0-3,0 4 0 3,-2 0 0-3,-2 0 0 2,-8-2 0 0,1 4 0 1,-2-3 0-5,2-2 0 4,-3 1 0 0,0 1 0-1,-1-1 0 0,2 3 0 1,-2-3 0 0,9 1 0-2,-7-1 0 4,2 0 0-1,-7 3 0-3,-1 1 0 2,-12-1 0-3,-5 3 0 3,-2 0 0 1,-5 0 0-4,6 0 0 3,-6 0 0 0,0 0 0 0,0 0 0 1,0 0 0-4,0 0 0 3,0 0 0 0,3 0 0 0,-2-4 0-1,2 1 0 0,4-5 0 1,2-7 0-1,0-5 0 1,6-10 0 1,-11-11 0-2,5-11 0 1,-7-11 0-3,-2-17 0 4,0-19 0-2,0-26 0 2,0-15 0-3,0-6 0 2,-6 5 0 0,-2 3 0 1,7 7 0-5,-6 7 0 4,-1 4 0 1,4 8 0-2,-5 4 0 1,-6 3 0-1,5 9 0 0,-2 4 0 0,3 5 0 3,-1 4 0-4,-1 6 0 2,4 2 0-3,-6 1 0 3,-1 2 0 1,-1-5 0-1,1 5 0-1,5-3 0 0,4 1 0 3,1 2 0 2,4 3 0-8,0-2 0 1,0 3 0 2,0 13 0 1,0 0 0 0,0 7 0-2,0-8 0 2,0 3 0 0,0-2 0-2,-8 7 0 5,4 10 0-5,-5 12 0 3,6 11 0-4,2 6 0 1,-2 9 0 3,-2 0 0-2,-4 0 0-1,-5 12-158 3,5 11-117 0,6 5-245-1</inkml:trace>
    </iact:actionData>
  </iact:action>
  <iact:action type="add" startTime="12926">
    <iact:property name="dataType"/>
    <iact:actionData xml:id="d2">
      <inkml:trace xmlns:inkml="http://www.w3.org/2003/InkML" xml:id="stk2" contextRef="#ctx0" brushRef="#br0">21287 4848 428 0,'0'0'177'6,"0"0"3"-1,0 0-58 3,0 0-45 1,0 0 14-2,0 0 4-1,0 0 26 2,19 26-26 0,-33-26 23 0,-17 0-57-2,-9 0 6 2,-5 0-14 0,-12 0-5 0,-2 0-21-2,-2 0 15 2,-1 0-16 0,5 0-3 0,0 0-1-2,0 0-1 4,-1-8 4-3,-4 2-3 1,1 4 13-1,-4 2-13 0,7 0 3 2,0 0-10-2,1 0-6-1,1 0-9 2,-5 0 0 1,-7 0 0-1,3 0 0-2,-5 0 0 1,1 0 0 1,2 0 0 1,6 0 0-4,4 10 0 4,5-1 0-1,0 2 0-2,5-1 0 1,2-2 0 1,-1-6 0-1,-3 2 0 2,4 0 0-2,-4-4 0 0,-5 0 0 3,10 0 0-4,3 0 0 1,4 0 0 1,12 0 0 4,4 0 0-7,-3 0 0 3,5 0 0-3,-3 0 0 2,1 5 0 1,2-5 0-2,1 5 0 3,2-2 0-3,8-3 0 2,-4 3 0 1,8-3 0-2,4 4 0 1,-4-4 0-1,4 5 0-1,-6 10 0 2,6 6 0 0,-3 11 0 0,3 11 0-2,0 7 0 2,0 6 0 1,0 9 0 0,0-4 0-5,0 0 0 6,0-4 0-3,0 0 0 2,0 7 0-5,0 6 0 4,0 13 0 0,0 0 0 1,9 4 0-4,-2 8 0 4,0 8 0-2,4 3 0 2,2 9 0-2,2-1 0 0,4 2 0 2,2-3 0-3,-3-5 0 1,-5-5 0 1,0-7 0 0,-7-2 0 0,-1-11 0-3,-1-11 0 4,-1-6 0-2,0-1 0 2,6 1 0-4,-5 6 0 5,1-6 0-4,1 0 0 3,0-3 0-4,-6 3 0 4,4 6 0-1,-1-1 0 0,-3 7 0-2,0-5 0 1,0-3 0 3,0-7 0-3,0-12 0-1,0-13 0 1,0-11 0 2,0-9 0-1,0-6 0-2,0-1 0 0,0-2 0 3,0 0 0-1,0-2 0-3,0-3 0 3,0-1 0 0,0-3 0 0,0 0 0-2,0 0 0 2,10 0 0 0,10 0 0 0,8 6 0 1,10 3 0-1,6 2 0-1,4 1 0 2,11-3 0-4,11-5 0 2,4-4 0 0,11 0 0 2,6 4 0-3,5-4 0 2,0 0 0 2,-1 0 0-3,-2 0 0 0,-6-8 0-2,-10-1 0 4,-3 1 0-2,5-1 0 0,-4 3 0 1,1-6 0 0,-5 2 0 0,-9-3 0-1,-13 1 0 0,-8 1 0 2,-5 6 0-2,-8-5 0-1,-2 5 0 2,0 2 0 0,0-4 0 0,5 7 0-2,0-5 0 1,9 3 0 2,2 2 0-1,2-3 0-3,1 3 0 3,-7 0 0 1,-5-3 0 0,-5 3 0-3,-13 0 0 1,1 0 0 1,-6 0 0-1,-7 0 0 0,0 0 0 0,-3 0 0 2,0 0 0-2,0-4 0 0,0 3 0 0,0-19 0 2,0-21 0-1,-18-25 0-2,-10-26 0 2,3-20 0 1,6-13 0-1,7-13 0-2,-1-3 0 7,8 1 0-10,-7 11 0 4,8 6 0-1,-3-1 0 1,-2 6 0 1,1-5 0 1,8 0 0-2,0-4 0 2,0 4 0-3,0-6 0 2,0-2 0-3,0 4 0 4,3 3 0 0,8 10 0-1,-5 2 0-3,1 5 0 4,-6 7 0-3,2 3 0 4,-3 11 0-5,0 9 0 2,0 11 0 2,0 14 0-1,0 15 0-2,0 15 0 1,0 10 0 1,0 8 0 0,0 3 0 0,-4 1 0-2,-9 0-13 5,-2 25-113-6,-4 20-78 2,14-15-143 0,5-8-507 2</inkml:trace>
    </iact:actionData>
  </iact:action>
  <iact:action type="add" startTime="15460">
    <iact:property name="dataType"/>
    <iact:actionData xml:id="d3">
      <inkml:trace xmlns:inkml="http://www.w3.org/2003/InkML" xml:id="stk3" contextRef="#ctx0" brushRef="#br0">29210 4835 543 0,'0'0'300'5,"0"0"-128"3,0 0-24 0,0 0-53-1,0 0-32 0,0 0 6 1,0 0-11 0,37-12 2-2,-41 9-7 2,-29 1 35 0,-8-5-31 0,-4 4 6-2,-1 0-9 2,-10 1-21 0,4 2 1 1,3 0-11-4,-8 0 13 3,-1 0-18 0,-10 0 22 0,-6 0 0 0,-3 0-40-1,-6 0 0 1,-3 0 0 0,3 0 0 0,0 0 0-1,2 0 0 2,0 0 0-3,8 0 0 2,-5 0 0-2,2 0 0 3,1 0 0-2,-8 0 0-1,4 5 0 3,-8 5 0-1,1-5 0 0,1 3 0-2,6-3 0 2,7-1 0-1,-2-1 0 2,1 0 0-4,-1-1 0 4,-1 8 0-2,-2-2 0 1,0 3 0 0,1 6 0-1,2-3 0 1,8 1 0 0,5-2 0-3,9-8 0 3,5-5 0 1,-2 0 0-1,-1 0 0-2,-10 0 0 3,-9 0 0-2,-5 0 0 2,-11 0 0-5,3 0 0 5,-6 0 0-2,5-3 0 2,11 1 0-4,1 2 0 3,10-4 0 1,15 1 0-1,6 0 0-1,9 3 0 0,14-3 0 2,0 3 0-3,10-2 0-1,1 2 0 3,6 0 0 1,0 0 0 0,0 0 0-2,-5 0 0 1,0 0 0 0,3 0 0-1,-7 0 0-2,9 0 0 2,-3 0 0 1,3 0 0 0,0 0 0-2,0 0 0 2,0 0 0 0,-1 0 0 0,1 15 0-2,-3 13 0 3,-2 7 0-1,2 1 0 0,0 4 0-1,3 3 0 1,-3 3 0-1,3 6 0 1,-2 3 0-2,2 8 0 4,0 8 0-4,0 9 0 3,0 1 0-4,-5 2 0 5,2 0 0-3,3 3 0-1,0-1 0 1,0 4 0 3,0 13 0-3,0 0 0 0,0 10 0-2,0-6 0 4,0-2 0-1,0-12 0 0,0-4 0-3,10-2 0 7,4 0 0-5,-2 4 0 0,-3-2 0-2,1 1 0 4,0-3 0-2,-2-3 0 2,1-6 0-3,-7-8 0 0,0-9 0 3,-2-7 0 0,0-5 0-2,0-8 0-1,0 3 0 2,0 0 0 2,0 6 0-6,0 5 0 4,0 8 0-1,0-3 0 2,0-7 0-3,0-9 0 2,0-15 0 0,0-8 0 0,-2-5 0-3,0-9 0 4,2-6 0-2,0 0 0 2,0 0 0-4,0 0 0 3,0 2 0 0,0-2 0 0,0 3 0-2,0 1 0 2,0 1 0 0,0 1 0 1,17 1 0-4,11 1 0 3,20-3 0 1,14 0 0-1,15 1 0-2,10 3 0 2,11-3 0 0,1-4 0 0,3 2 0-2,2-4 0 4,14 0 0-4,8 0 0 4,3 0 0-6,-1 0 0 3,-3 0 0 2,-10 5 0 0,1 6 0-4,-2 1 0 3,1-2 0 0,-5 0 0 0,-8-5 0-1,-6 1 0 0,-7-6 0 1,-2 0 0 0,3 0 0-2,2 0 0 2,-3-8 0 0,10-5 0 2,-3-5 0-4,-7 3 0 0,-2-2 0 2,-4-3 0 1,-7 0 0-4,-4 0 0 4,-2 2 0-2,-8 4 0 1,-6 0 0-2,-1 4 0 2,-8 0 0 0,-5 2 0 1,-5 1 0-4,-5 1 0 3,-11 1 0-1,0 5 0 1,-14-2 0-2,2 2 0 2,-8 0 0 0,2 0 0 0,9 0 0-2,4 0 0 4,8 0 0-4,-3 0 0 4,-3 0 0-5,-7-4 0 2,-2 4 0 1,0 0 0 0,-6 0 0-2,2 0 0 3,2 0 0-2,2 0 0 1,1 0 0-2,-4 0 0 3,-1 0 0-2,-5 0 0 1,0 0 0-2,0 0 0 2,0 0 0 0,0 0 0 0,0 0 0-2,0 0 0 3,0 0 0-2,0 0 0 2,4 0 0-4,-1 0 0 3,6 0 0 0,-8 0 0 0,2 0 0-2,-3 0 0 2,3 0 0 1,6-11 0 1,3-9 0-5,1-15 0 2,-5-13 0 1,-1-20 0 0,-4-13 0-2,-3-17 0 2,0-8 0 0,0-9 0 0,0 1 0-2,0-2 0 3,-3 5 0-2,-7 4 0 3,5 6 0-5,-7 4 0 2,8 7 0 1,-5 0 0-1,8 9 0 1,-2 2 0-2,-2 7 0 3,5 3 0-1,0 0 0-2,-3 3 0 2,3 6 0 0,-3-1 0 0,3 5 0-2,0-2 0 2,0 1 0 0,0-3 0 1,0-3 0-5,0-3 0 7,0 3 0-5,0 5 0 3,0 6 0-4,0 6 0 2,3 1 0 2,-3-1 0 1,0-7 0-6,0 0 0 5,0-2 0-2,0 3 0 0,0 6 0 0,0 3 0 2,0 3 0-2,8 3 0 1,-4-1 0-3,1-1 0 4,-1-5 0-1,-4 3 0 0,0-4 0-3,0 9 0 5,0 1 0-4,0 0 0 4,0 3 0-5,0 1 0 2,0-1 0 2,0 11 0 0,0 14 0-3,0 7 0 1,0 0 0 1,-9 7-126-1,5 18-78 1,-4 13-182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21:18:49.3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342">
    <iact:property name="dataType"/>
    <iact:actionData xml:id="d0">
      <inkml:trace xmlns:inkml="http://www.w3.org/2003/InkML" xml:id="stk0" contextRef="#ctx0" brushRef="#br0">21331 230 691 0,'0'0'269'46,"0"0"-149"-46,0 0 2 0,0 0-26 0,0 0-40 0,0 0-16 0,0 0 10 0,0 0 0 0,0 0 5 0,-49-7-10 0,28 7 36 0,-7 0-16 0,-1 2-10 0,-2 10-10 0,-8 1-11 2,-4-3-8-2,0 1-6 1,-6-2 0-1,-2 0-10 1,-4-3 4-1,6 2-4 10,-4 2-1-5,4-5 4 3,-4 3 2-1,7-1 3 1,1 3 0-3,-2-5-18 4,7-2 0 1,-6-3 0-2,2 0 0-4,-1 0 0 5,1 0 0-3,3 0 0 3,-4-10 0-4,-1-3 0 6,5 5 0-4,-1 3 0-1,1 3 0 2,4-5 0-2,-7 7 0 3,-5 0 0-2,1-3 0 0,1 3 0 0,-5 0 0 3,2 0 0-4,1 0 0 0,-1 0 0 3,5 0 0 1,7 0 0-2,-2 0 0 0,4 0 0-1,-2 0 0-2,-5 0 0 3,-4 0 0-3,-5 0 0 5,-3 0 0-3,11 0 0-2,7 0 0 4,9 0 0-1,4 0 0-1,9 0 0 2,3 0 0-2,8 0 0-1,-4 0 0 3,8 0 0-2,-4 0 0-1,4 0 0 2,-4 0 0 0,4 0 0 0,0 0 0-2,-5 0 0 2,5 0 0 0,0 0 0 0,0 0 0-2,-3 0 0 3,3 0 0-2,0 0 0 2,0 15 0-4,0 10 0 3,0 13 0 1,0 4 0-1,0 4 0-1,0 4 0 0,0 1 0 3,0 7 0-4,0 4 0 2,0 1 0 25,0 6 0-33,0 0 0 0,0 0 0 0,0 0 0 3,0-4 0 4,0 5 0 2,0 1 0-4,0 4 0 5,0 3 0-2,0-2 0-3,0 7 0 3,8-2 0-1,5-6 0 2,-6 2 0-3,2 1 0 2,-6-7 0 24,-3-2 0-31,0 0 0-1,0-3 0 0,0-7 0 4,0 3 0 4,0-3 0 1,0-1 0-4,0-1 0 4,0 6 0-2,0 0 0 1,0 7 0-2,0 13 0 3,0 5 0-1,0 4 0-3,0 3 0 3,0-12 0 0,0-9 0 1,0-11 0-1,0-14 0-1,-3-6 0 0,-6-5 0 2,2-2 0-2,-1 2 0-2,7-3 0 4,-3 0 0-2,-4-5 0 2,5-1 0-4,2-3 0 3,-2-6 0 0,-3 0 0 1,3-3 0-4,1-1 0 4,2-6 0 0,0-5 0-4,0 5 0 4,0-2 0-3,0 0 0 3,-3 1 0-1,-1 6 0 1,1-1 0-4,-3 6 0 3,3-1 0 0,-4-1 0-3,2-6 0 4,-4-1 0-2,6-4 0-1,3-2 0 3,-1-5 0-2,1 3 0 2,0 2 0-2,0-5 0 0,0 3 0 1,7-3 0-1,30 0 0 1,5 0 0-1,4 0 0 1,7 0 0-1,0 0 0 1,1-15 0-1,11 1 0 0,-3 0 0 3,9 3 0-4,1-1 0 1,-1 0 0 1,0 7 0-1,-3 0 0 0,-5-1 0 1,5-3 0 0,0 0 0 1,3 2 0 0,-2-6 0-4,-8 4 0 3,-3 1 0-1,-3 3 0-1,-2 5 0 2,0 0 0 0,-4 0 0 0,4 0 0 0,-7 0 0-2,10 0 0 2,-7 0 0 0,6 0 0-3,-3 0 0 4,-2 0 0-1,2 0 0 0,-6 0 0 1,-5 0 0-4,-8 0 0 4,4 0 0-3,-5 0 0 1,1 0 0 1,-4 2 0 1,0 3 0-3,-4-1 0 1,3 2 0 1,-3-3 0 1,-4-1 0-1,2 4 0-3,-6 6 0 3,-3 3 0-1,0-2 0 2,-1 2 0-4,3-8 0 3,-4 6 0 0,2-5 0 0,-4 1 0-2,0 0 0 2,-2-4 0 0,-5-1 0 1,-3-3 0-4,0 3 0 3,0-1 0 1,0 2 0-2,0-2 0-1,0-1 0 2,0-2 0 1,0 3 0-1,0-3 0-1,-3-5 0 2,-9-38 0-3,-2-13 0 2,4-8 0-3,4 3 0 3,3 2 0 0,-1-5 0 1,1-5 0-1,1 1 0-3,2 0 0 4,0-5 0-2,0 1 0 1,0 3 0-2,0-4 0 2,0 0 0 0,0-3 0-2,0-7 0 2,0 0 0 1,0 8 0-2,0-1 0-1,5 10 0 3,2 7 0-1,-4-5 0 1,0 4 0-4,0-10 0 4,-3-13 0-3,0 0 0 2,0-6 0-1,0 4 0 1,0 8 0-1,0 5 0 1,0 9 0 0,0 3 0-1,0 2 0 1,0 4 0 0,0-4 0-2,0-2 0 1,0-3 0 1,0-5 0 1,0-2-5-4,0-1 0 5,0 2 5-3,0 3-1 1,0-3-2-2,0 9 6 1,0-1-4 1,0 4 2 0,0-4-2-1,0 1 0 1,0-3 1 0,0-2-1 0,0 10 1-2,0 11-1 2,0 14 3 0,0 15-4-1,0 12 5-1,0 1-6 2,0 2 2 0,0 0-21 0,0 0-38-2,0 0-15 3,0 0-39-2,0 0-44 2,0 0-101-2,0 8-457 0</inkml:trace>
    </iact:actionData>
  </iact:action>
  <iact:action type="add" startTime="15475">
    <iact:property name="dataType"/>
    <iact:actionData xml:id="d1">
      <inkml:trace xmlns:inkml="http://www.w3.org/2003/InkML" xml:id="stk1" contextRef="#ctx0" brushRef="#br0">29201 212 202 0,'0'0'471'6,"0"0"-292"0,0 0-70 1,0 0-5 3,0 0-38-4,0 0-9 1,0 0 6 1,16 0-4 0,-16 0 6 0,0 0 6-2,-25 0-3 3,-15 0-21-3,-1 0-14 3,-5 3-12-3,-1 2-12 2,-8 0 6-1,-1 2-2 2,2-5 9-3,0 1-6 1,6 0 9 3,1 7 3-3,2-6-2-1,4 0-7 3,0 1-10-1,-4-3 8 0,-2 4-9-2,-1-3 4 2,0 1-8 0,0-4 3 0,-2 0-1-2,6 0 1 4,1 0-2-4,-5 0-2 5,-2 0 6-8,4 0-4 4,-7 0 9 2,5 0-10 0,-6 0 4-3,2 5-2 1,-3 3 1 1,-3 1-3-1,7 4-2 0,0-6-2 0,0 1 0 2,3 2-1-1,-1-7 3-2,9-3-4 2,2 0 1 0,2 0 1 0,4 0-2-3,7 0 1 5,4 0 0-4,2 0 0 4,8 0-1-6,1 0 4 4,4 0-2 1,3 0 3-2,-1 0-4 0,4 0 1 1,0 0 0 0,-3 0 0-1,3 0 1 0,0 0-2 1,0 0 3-1,0 0 3 1,-2 0-4-2,2 7-1 2,0 17 2 0,0 7-2 0,0 13 1-2,0-2-1 4,0 5 1-3,0-1 1 4,0 0-4-8,0-1 5 7,0 0-3-4,2 7 4 3,-2 3-7-3,0-3 4 1,0 3-1 2,0-2 0-2,0 2 1 2,0-1-3-4,0-1 4 4,0-3-1-2,0 8 2 0,0 2-4 1,-2-2 3 0,-1-4-2 0,-1-2 0-3,-1-4 1 4,2 7-2-1,2 0 3 1,1 2-1-4,-3-8 0 21,3-1 1-26,0 4 1 0,0-3-5 3,0 9 4 4,0 2-2 3,0-3 0-4,0 0 0 1,0 1 1 1,0 4 0 0,0 14 5-1,4 0-4 2,8 6 1-4,-4-11-3 3,2-6 3 1,-4-2 0-3,-6 1-2 2,7-1 3-1,-1 0-4 3,-1 1 5-5,-2-1-4 2,-2-7 4 2,-1 2-4-1,3-3 2-2,-3-4-3 2,0 4 0 0,0-7 0-1,0 0 0 0,0 4 0 0,0-2 1 2,0 1-2-1,0-5 7-3,0-3-11 4,0-6 7-2,0 1-3 2,-7-3 1-3,-4 8-1 3,-2 2-1-2,-2-8 4 2,0 4-4-2,1-10 4-2,0-11-3 5,4 0 2-4,3-8-1 1,-1-4 0 1,2 2 0 0,3-10-3-1,3 4 2-1,0-1-1 2,-4-3 1 0,4 3-2 0,0-3 5-2,0 0-2 2,4 0 0 0,29 0 1 1,4 0 0-4,4 0-1 5,4 0 0-3,4 0 2 0,5 0-2 0,4 0 2 0,1 0-1 2,8 0 0-1,-2 0-2-1,-6 0-1-1,6 0 2 4,-1 0 0-4,-2 0-2 0,9 0 0 3,2 0 2 1,-2-3 0-3,1-9 2-1,4-1-4 3,-13 4 3-2,-1 1-1 1,-7-1 1-3,-8 5 0 5,-1 2-2-4,-6-3 4 4,2 1-4-6,-1 1 2 6,4-3-1-4,5 1 3 3,-6-1-3-3,1 1 0 1,-2 1 0 2,0 2 0-2,-2 2 0 1,-4 0 0-1,1 0 1 1,-1 0 0-1,0 0 2 0,-1 0-5 0,-2 0 2 2,3-3 0-1,-9 0 0-3,-4 3 0 5,1 0-2-4,-10 0 4 2,-2 0-4-1,-4 0 4 0,0 0-3 2,1 0 4-2,-4 0-5-2,-1 0 2 3,-2 0-1 1,-2 0 1-2,-1 0-3-1,0 0 2 2,0 0-1 0,3-12-3 1,6-1 4-4,-5-14 1 4,4-13-10-1,-5-11-1-1,0-12 3-1,0-10 3 3,-3-6 3-2,0-8-1 4,0-8 1-5,0-7 4-1,0-11-4 5,0-1 5-3,0-1-5-1,0 4 2 2,0 10 0 0,0 12-1-1,0 5 0 0,0 10 1 1,0 4 0-1,0-6 1 2,0-1 1-4,0-4-4 3,-3-5 0 1,-3 1 1-1,1-1 1-2,1 8-1 2,1 3 0 0,-3 6-3 1,0-3 4-4,2 1 0 3,-7-4-3-1,-2-1 4 2,0-2-3-3,-2 7 1 2,0 1 0 0,-4 4 0 0,1 6-3-2,6 2 2 2,3 1-1-1,-3-2 0 2,8-4 4-4,-8-5-4 4,3 3 3-1,2 2 0 0,-5 3 0-2,3 5 0 3,0 7 0-2,-1 4-2 2,0 2 1-4,-1 1 2 3,1 1-1-1,-1 5 2 1,3 5-2 0,3-5 0-1,1 0-1 2,-5 4 1-3,6 3 0 0,3 1 0 3,-3 14 0-2,3 0 3 4,0 5-2-5,0 5-1 3,0 1 0-4,0 2 0 2,-2 0-2-1,-1 0-27 3,-7 18-56-1,-5 43-73-1,11-24-201-1,-1 7-405 3</inkml:trace>
    </iact:actionData>
  </iact:action>
  <iact:action type="add" startTime="20312">
    <iact:property name="dataType"/>
    <iact:actionData xml:id="d2">
      <inkml:trace xmlns:inkml="http://www.w3.org/2003/InkML" xml:id="stk2" contextRef="#ctx0" brushRef="#br1">21389 6099 379 0,'0'0'94'5,"0"0"99"3,0 0 3 0,0 0-35-2,0 0-28 2,0 0-12 0,0 0-11 0,-42 38-26-3,42-38-7 4,0 0-20-1,16-8 4 0,16-25-24-1,6-9 2 0,9-8-4 1,8-9-8 2,4-11 4-6,11-5-7 4,-1-8 5 0,5-6-10 1,5-4 14-1,7-7-20-2,0-4 1 3,10 3-4-2,-4 6 0 2,-1 12 0-5,-2 5-5 5,-6 5 0-1,-2 3-4-1,1-2 3-1,-4 3-4 3,2 0 1 0,1 7 0-4,-8 6 1 3,-2 8-2-1,-12 8 2 3,-8 4-2-4,-7 6 0 1,-3 5 0 1,-7 2 3 0,-5 6-3 0,-6-3 2-2,1-3-4 2,-2 3 1 0,-6 0 1-3,-4 2 0 3,-4 10-1 1,-7 3-1-2,-1 5 4 1,0 0-3-2,0 0 2 4,0 0-2-1,0 0-1-3,-4 0 0 0,-33 0 2 1,-8 16 1 4,-4 9-1-6,-8 5 3 2,2-2-4 2,0 2 3-2,8-5-2 0,11-5 0-1,19-10-1 3,5-2-6-1,12-8 2 0,0 0 3-3,0 0-9 3,0 0-10 0,23-8 19 0,11-10-1-1,11-6 6 1,8 4-5 0,0 3 2 0,10 3-1-2,3-3 1 2,-5-1 0 1,-5 3 0-4,-12 7 0 2,-10 6 0 2,-13 2 3-2,-7 0 1 1,-10 0-2 0,2 10 0 1,-6 15 0-3,0 3 1-1,0 0-2 4,0 1-1-1,0-9-1 0,0-7-4-2,0-5-4 1,0-6-19 1,0-2-39 0,0 0-63 0,0 0-81-1,0 0-31 0,0 0-284 2</inkml:trace>
    </iact:actionData>
  </iact:action>
  <iact:action type="add" startTime="21366">
    <iact:property name="dataType"/>
    <iact:actionData xml:id="d3">
      <inkml:trace xmlns:inkml="http://www.w3.org/2003/InkML" xml:id="stk3" contextRef="#ctx0" brushRef="#br1">24047 3639 561 0,'0'0'174'2,"0"0"-17"6,0 0-56-1,0 0-21-1,0 0-28 2,0 0 1 0,53 8-13 0,-21-31-8-1,1-5-4 0,0-9-1 1,4-8-3 0,-6 0-6-1,0-1-10 1,-2 3 2-1,-8 11-5 1,-11 13 0-3,-1 13 4 4,-9 6 32-1,0 0 8 0,0 11-9 0,0 37-18-2,0 18-16 2,0 16-3-1,0 4 0 0,0 6-1 2,0 11 1 0,0 2-3-2,0 8 2 2,0-14 4-4,0-11-5 4,0-20 2-2,0-20-2 1,0-18 0 0,0-20-1-2,0-3 2 2,0-4-2-2,0-1-1 2,0 1 0 1,0-1 2-2,-9 2-2 0,-7 2-10-1,-9-1 7 3,-12 4 3-1,-7-2 2 1,-5 10-3-5,0-6-3 6,6-1 4-2,9 2-8-2,7-4 8 0,15-1 2 2,4-7 0 0,8 0 1-2,0 0 3 4,0 0 2-4,5 0 2 3,31 0 24-4,22-9 0 3,20-5 31 1,8-3-5 0,6 2 4-3,4 0-23 2,-6 4-5 0,-16 9-8-2,-16 2-1 0,-17 0 0 3,-13 0-9-1,-19 0-17 0,-1 0 0-3,-2 0 0 3,-6 0-41 0,0 2-34 0,0 9-91-2,-21-2-99 4,-10 8-135-3</inkml:trace>
    </iact:actionData>
  </iact:action>
  <iact:action type="add" startTime="22639">
    <iact:property name="dataType"/>
    <iact:actionData xml:id="d4">
      <inkml:trace xmlns:inkml="http://www.w3.org/2003/InkML" xml:id="stk4" contextRef="#ctx0" brushRef="#br1">29325 6170 209 0,'0'0'511'4,"0"0"-323"3,0 0-32 0,0 0-30 0,0 0-16 2,0 0-10-4,185-123-22 4,-127 67-6 0,6-14-16-2,13-9 6-1,4-13-16 2,15-15-3 0,6-1-9 0,1-5-4-2,-4 2-8 2,-3 5-10 0,-4-4-3 2,4-1-3-6,0-1 3 6,6-1-7-2,3 3-1 1,-7 9 0-4,-5 8 0 2,-10 22-1 0,-13 14 0 2,-14 11 0-3,-15 11 3 3,-7 5-3-1,-9 10 1 0,-8 5 0-3,-7 6 1 3,-10 9-4 0,0 0 1-1,0 0 1-1,0 0 0 2,0 0-1 0,-3 0 0 0,-22 0 2-1,-5 0 0 1,-8 6 2 0,-7 17-6-1,-12 14 3-1,-11 9 0 4,-2 8 0-4,-4-5-1 4,9-8 1-6,10-14-8 5,17-12 1 0,11-9-6-2,20-6 10-1,4 0-5 1,3 0 7 2,0 0-18-2,15-3 14-1,26-17 4 3,12-5 2 0,9-4-2-2,7-1 2-1,6 2-1 1,-7 6 4 1,-1 4-5 3,-21 9 2-7,-9 3 1 5,-17 6-1-3,-8 0 6 3,-3 0-1-4,-6 3-1 3,-3 24 10 1,0 1-9-1,0 7 1 0,0 1-6-2,-7 2-1 3,-13-1 0 0,3 6 0-5,0-5-1 4,4-2-1-1,1-1-7 2,3-15-31-4,6-8-9 4,3-12-34-2,0 0-37 1,14-46-123-2,5 12-22 5,9-4-756-4</inkml:trace>
    </iact:actionData>
  </iact:action>
  <iact:action type="add" startTime="23486">
    <iact:property name="dataType"/>
    <iact:actionData xml:id="d5">
      <inkml:trace xmlns:inkml="http://www.w3.org/2003/InkML" xml:id="stk5" contextRef="#ctx0" brushRef="#br1">32051 3417 681 0,'0'0'108'7,"0"0"4"-3,0 0-26 4,0 0-35 0,0 0 3-3,0 0-2 4,-164-62 6-1,115 96 8 0,6 12-11-3,9 15 0 4,8 4-3-2,14 1-22 1,12 4-1-2,0-2-8 2,0-7-5 0,41-4-6 1,11-6 4-1,10-11 3-3,0-15-1 4,4-22-7 1,-3-3-3-4,-2-23-2 1,-8-40-4 3,-8-11 4-4,-8-6-3 3,-17-3 7-3,-17 8-7 1,-3 12-1 2,0 11 0-4,-34 14-3 5,-21 10-7-4,-7 11-56 5,-19 6-16-7,47 11-122 4,-2 0-279-1</inkml:trace>
    </iact:actionData>
  </iact:action>
  <iact:action type="add" startTime="35035">
    <iact:property name="dataType"/>
    <iact:actionData xml:id="d6">
      <inkml:trace xmlns:inkml="http://www.w3.org/2003/InkML" xml:id="stk6" contextRef="#ctx0" brushRef="#br2">12876 10876 726 0,'0'0'124'5,"0"0"-74"4,0 0 50-3,0 0-67 1,0 0 15 1,0 0 18 1,0 0 2-3,0 0-4 1,10 0 2 2,5-8-9-1,5 1 24-2,3-6-35 2,-2 4-9 0,10-2-9 0,-7 2-6-1,7-2-8 0,3 1-4 1,-3-3 0-1,7-1 5 0,2-1 9 1,8 2-3 0,-1-5 8 2,-4 8-10-5,-3 3 3 3,-3 1-9 0,-2 6 0 1,-1 0 7-4,6 0 4 4,-1 0-12-1,8 0-4 0,4 0 4-3,2 0-8 4,3 0 5-1,0 0-8-1,8 6 6 0,-2-4 1 0,0 3 0 3,-1-1-1-4,-3 2-5 4,-1-3 4-6,-3 2-4 5,-6 1 10-1,1-2-7-3,-3 1 9 3,3 0-11 0,3 2 1 1,0-2-1-4,-4 1-3 4,0 1 1 3,2-4 1-8,-5 1-4 2,-4 2 4 1,-7 1 2 0,-3 0-3 1,6-1-1 0,-6-4 0-1,0-2 2 2,6 0-1-3,-6 4-1 3,8-4 1-2,-5 2 0 2,9 1 6-3,0-3-5 0,1 4 0 2,9-2-1 1,-1 1 2-1,6 3-3-3,4-4 1 2,-1-2 0 2,1 0 1-2,-4 0 0 0,-4 0-2 0,4 0 2 1,-6 0 3 3,1 0-4-7,-1 0-1 4,0 0 1 1,-5-8-1-3,8-1 1 0,-3 4-1 3,10-1 3-1,0 0 1 0,8 3-3 0,-5-1 3-1,1-1-3 1,2 3 3 0,-7-1 0-4,-3 3-3 4,-1 0 3 1,-2 0-4 0,1 0 0-3,-5-3 0 2,3-1 0-2,1 3 0 3,-7-6 0-2,6 5 0 1,-3-1 0-1,-1-2 0 1,3 5 0-3,-13 0 0 4,2 0 0-2,-10 0 0 2,-2 0 0-3,-2 0 0 2,-4-3 0 1,2 3 0-1,1-4 0-3,-6 4 0 2,1 0 0 2,-3 0 0 0,5 0 0-3,-7 0 0 1,0 0 0 0,3 0 0 1,-5 0 0-1,7 0 0 1,2 0 0 0,1 0 0 0,-1 0 0-3,6-3 0 4,-2 2 0-1,0 1 0-1,1-4 0 0,4-1 0 1,-8 1 0 0,0 1 0 0,-4 0 0-2,-5 0 0 3,-1 3 0-1,-6 0 0-1,0 0 0-1,3 0 0 2,0 0 0-1,1 0 0 1,-1 0 0 0,-3 9-74-1,-4 17-53 1,9 7-88 0,-14-18-108-3,13 7-410 5</inkml:trace>
    </iact:actionData>
  </iact:action>
  <iact:action type="add" startTime="37262">
    <iact:property name="dataType"/>
    <iact:actionData xml:id="d7">
      <inkml:trace xmlns:inkml="http://www.w3.org/2003/InkML" xml:id="stk7" contextRef="#ctx0" brushRef="#br2">32790 8832 809 0,'0'0'207'6,"0"0"-70"1,0 0-18 1,0 0-36 0,0 0-13-1,0 0-22 0,0 0 2 1,-13 0-9 0,-24 0 25 1,-17 0-15-4,-6 0-8 3,-14 0-10 0,1 0-12 0,2 0 3-2,-1 0-16 2,1 0 4-1,5 0-8 2,4 0 4-3,2 4-3 4,5-1 8-1,0-3-6-3,3 0-5 1,5 5-1 0,8-5 2 2,5 0 1-2,8 0-3-1,10 0-2 4,7 0 2-4,9 3 0 2,-3-3-1-3,3 0 0 2,-3 2 1 2,0 1-1 0,0 6 5-4,-2 2-3 3,2 9 4 1,2 7-4 0,-4 1 3-2,5 3 2 1,-4 3-5-3,4 5 3 3,0-2-4-2,0 2 3 3,0 8-4 0,0-4 13 0,0 5-13-6,0 4 4 10,0 6-2-10,0 1 0 7,0 4 4-6,0 6-4 5,0 0 5-1,0 6-6-1,0-1 8 0,0 3-8 1,0 1 7 0,4-4-7 0,1-1 2 0,-4-8-1-2,-1-1 1 4,3-4-3-3,-3-1 0-1,0 2 0 1,5 2 0 2,-2-3 3-1,3-2-1-3,1-2-4 4,-2 0 1-2,3-5 1 2,-3-5 1-4,1-3 0 3,1-3-1 0,-4-2-1 1,0 5 0-4,2 3 2 9,-5-4 1-11,2-1 0 4,1-6-3 0,-3-10 1-1,2-2 0 3,-2-12 0-2,0-2 0-1,0-4-4 2,0-2 8 1,0 0-7 1,0 1 6-5,0-2-6 2,4-2 3 2,-4 0-2-1,5 0 4-4,-5 0-2 4,0 0 0 0,3 0 0 0,9 0 2-2,4 0-1 3,9 0 0-2,0 0-1 2,0 0 0-3,8 0 0 1,-1 0 0 4,2 0-1-4,11 0 1 0,-1 0 0-2,10 0 0 4,-1 0 4-1,-3-6-1-2,8 0-6 2,-6 1 2 0,2 2 1 1,-5 3 0-5,8 0 3 7,0-2-6-4,-4-2 4 0,-2 0-2-1,-11-1 2 1,-12 3-5 1,-7-1 5 0,-1 0-2-1,-3-1-1 0,-4 3 2 2,-6 1 0-2,7 0-1-1,-4 0 0 2,0 0 2 1,-2 0 0-2,5 0 3-1,-3 0-7 3,4 0 3-1,-7 0 0 2,4 0-1-3,-6 0 1-2,0 0-2 4,-5 0 4-3,3 0-5 0,-3 0 6 2,0-2-6 0,1-23-2 0,4-13 0 0,-1-20-1-2,1-25 6 2,1-24 0-1,-6-20 1 1,0-13-4-1,0 0 7 2,0 9-5-1,0 6 5-3,0 8-7 5,0 7 3-4,0 9 0 4,0 13 0-6,0 11 0 5,0 5-1-2,0 5 2 1,0 0-2 0,0 0 3-2,0-1-2 2,-6 0 1 0,1-2-2-1,-5 4 0 0,2 8-1 2,5 7 2-1,1 5 0 0,2 5-2 1,0 8 4-4,0 7-2 3,0 6 3-2,0 3-6 2,0 2 5 0,0 5-4-1,0-5 2 0,0 0-2 0,0-1 2 2,0-8-10-2,0-2-21 0,-11-2-1 0,-5 1-5 1,-2 5-34 0,0 11-30 0,8 11-70-1,-5 0-162 1</inkml:trace>
    </iact:actionData>
  </iact:action>
  <iact:action type="add" startTime="39738">
    <iact:property name="dataType"/>
    <iact:actionData xml:id="d8">
      <inkml:trace xmlns:inkml="http://www.w3.org/2003/InkML" xml:id="stk8" contextRef="#ctx0" brushRef="#br2">646 4732 704 0,'0'0'229'6,"0"0"-99"1,0 0-20 0,0 0-35 0,0 0-4 1,0 0 26 0,120-26 1-2,-85 22-21 1,11 4-16 2,0 0-3-2,12 0-26 0,3 0 7 1,13-2-16 0,3-8-5 0,1 2 2-2,8-4-10 2,0 4 11 1,-3 2 0 0,4 1 23-5,-1 3-29 5,-3 2 13-1,1-4-20 0,2 1 7 0,3-3-11-3,-4 4 3 3,3-1-5 0,-2 3 0-2,-7 0 9 4,0 0-6-3,-2 0 7 1,0 0-12-1,1 3 0 0,4 2 0 0,-4-2 0 2,1-3 0-2,-5 0 0 0,0 0 0 2,-3 0 0-2,-3 0 0 0,-6 0 0 1,6 0 0 0,-3 0 0 0,6 0 0-3,2 0 0 4,2 0 0 3,-1 0 0-8,-4 0 0 1,7 0 0 3,-8 0 0 0,2 0 0 2,-6-3 0-6,-3 0 0 5,-13 1 0-1,4-1 0 6,-4-3 0-12,2 2 0 3,-3-1 0 5,0 3 0-5,2 2 0 1,-1 0 0 3,4 0 0-2,-4-3 0 2,9-1 0-3,-3 1 0 2,-8 3 0 1,2 0 0-2,-2 0 0-1,-2 0 0 4,6 0 0-4,4 0 0 3,-6 0 0-4,4 0 0 3,0 0 0 0,-4 0 0 0,0-5 0-1,6-3 0 0,-2-2 0 3,8 2 0-3,-2 3 0-1,9 3 0 1,5 2 0 2,-2 0 0-1,-6 0 0-3,0 0 0 4,-7 0 0-2,-4 0 0 2,-5 0 0-1,-1 0 0-2,-1 0 0 2,-6 2 0 1,-7 1 0-3,0-3 0 0,0 2 0 2,-2 1 0 1,2 0 0-2,7 4 0-1,0 3 0 5,4-2 0-6,2-1 0 2,1-2 0 0,-1-2 0 2,-9-1 0-1,-1-2 0 0,-1 4 0-2,-2-4 0 1,6 3 0 2,1 0 0-4,1 0 0 5,-5 2 0-3,4 5 0 2,-1-5 0-5,2-3 0 5,-1 2 0-2,3-4 0 2,1 2 0-2,-1-2 0-1,1 0 0 4,6 3 0-4,-3 1 0 1,-4-4 0 5,-1 0 0-8,-15 0 0 4,0 0 0-4,-10 0 0 5,3 0 0 1,-5 0 0-4,-11 0 0-1,-1 0 0 3,-4 0 0 0,0 0 0 0,-13 0-202-2,-20 0-163 3,-8 0-74 0</inkml:trace>
    </iact:actionData>
  </iact:action>
  <iact:action type="add" startTime="41441">
    <iact:property name="dataType"/>
    <iact:actionData xml:id="d9">
      <inkml:trace xmlns:inkml="http://www.w3.org/2003/InkML" xml:id="stk9" contextRef="#ctx0" brushRef="#br2">11518 2752 267 0,'0'0'389'8,"0"0"-161"-5,0 0-28 5,0 0-49 1,0 0-11-1,0 0-20-2,0 0-14 2,66 0 16-1,-66 0-3 2,0 0-28-3,0 0-38 2,0 0-14 0,0 14-17 0,0 6-22-2,-6-8 0 2,-22 1 0 0,-9 5 0 0,-7-3 0-2,-4 2 0 3,-6 1 0-2,-7-3 0 2,-1 2 0-2,-3-9 0 1,-2-3 0-1,0-2 0 2,-1 1 0-4,6-2 0 3,0-2 0 0,4 6 0 0,7-3 0 0,-4-1 0-2,7 4 0 4,1 1 0-4,7-2 0 1,8-3 0 0,11 4 0 1,2-6 0 0,8 0 0-3,1 0 0 4,5 0 0-2,5 0 0 2,-5 0 0-4,5 0 0 3,0 0 0 0,0 0 0 0,0 0 0-2,0 0 0 2,0 0 0 0,0 0 0 2,0 0 0-4,0 3 0 2,0 1 0 1,0 7 0-4,0 11 0 44,0 8 0-49,0 3 0 0,0 5 0 0,8 5 0 0,1 9 0 0,0 1 0 3,2 8 0 7,-1-1 0-6,0 3 0 4,4 3 0 1,-6 1 0-2,4 4 0-1,-4 0 0 3,2 4 0-2,-4 0 0 2,-2-3 0-2,-1-10 0-1,-3-7 0 3,0-9 0-1,0-6 0-3,0-8 0 6,0-9 0-3,0-5 0-1,0-11 0-3,0-1 0 5,0 1 0-2,0-5 0 2,0 1 0-3,0-3 0 3,0 0 0-3,0 0 0 2,0 0 0-2,0 0 0 2,0 0 0 0,6 3 0 0,27-1 0 0,16 5 0-1,13-5 0 1,4 4 0 0,8-6 0-3,6 3 0 4,2-1 0-1,-2 1 0 2,4 3 0-5,-10 3 0 3,-4-1 0 0,1-1 0-1,-11-2 0-1,-1-3 0 1,-4-2 0 2,-10 0 0 1,-7 0 0-6,-5 0 0 3,-5 0 0 1,1 0 0 3,0 0 0-7,2 0 0 4,-3 0 0-1,-2 0 0 2,-8 0 0-4,-5 0 0 3,-2 0 0 0,-8 0 0 0,-3 0 0-2,0 0 0 3,0 0 0-2,0 0 0 2,0 0 0-4,0 0 0 3,0 0 0 0,0 0 0 0,0 0 0-1,3 0 0 0,-3 0 0 1,0 0 0 0,0 0 0-1,0-5 0 0,0-17 0 1,0-19 0 1,0-11 0-3,0-6 0 2,0-10 0 0,0-8 0 0,-17-14 0-2,4-4 0 3,-2 2 0-1,-1-2 0-1,3 4 0-1,-2 3 0 1,2 2 0 1,-1 5 0 0,2 2 0-1,-1 0 0 2,0 4 0-2,-3 2 0 2,5-4 0-5,-7 6 0 4,11 7 0 0,-2 12 0 0,6 11 0-1,3 15 0 0,0 17 0 2,-1 6 0-2,-2 2 0-1,3 0 0 3,-5 14 0-1,5 34 0 1,0 18-127-5,0-25-151 7,0-1-152-3</inkml:trace>
    </iact:actionData>
  </iact:action>
  <iact:action type="add" startTime="48177">
    <iact:property name="dataType"/>
    <iact:actionData xml:id="d10">
      <inkml:trace xmlns:inkml="http://www.w3.org/2003/InkML" xml:id="stk10" contextRef="#ctx0" brushRef="#br1">21590 13771 617 0,'0'0'350'3,"0"0"-249"6,0 0 16-1,0 0-47 0,0 0-24-2,0 0 19 2,99-47 9 0,-62 14-7 0,12-4-15-2,1-9 15 2,15-4-11 0,0-1 3 1,9-7-10-3,6-8-9 1,-1-3-17 1,2-7-2 0,-2-7-7 0,-4 0 1 0,-7-7-8-1,-1 7 0 1,-1 6 0-3,-3 1 5 3,5 2 1 1,-6 3 0-2,7-7 1 1,1 0-9-1,2 4 11 2,-9 2-14 1,-3 9 2-5,-8 12-4 1,-9 5 0 1,-5 12 1 4,-7 3 0-8,-1 7 0 5,-9 4 0 1,0 6 0-2,-10 4-1 0,-2 3 2 2,-1 0 1 1,-5 6-5-4,-2 1 5-2,-1 0-4 4,0 0 1 0,0 0 0 0,0 0-2-2,0 0 5 2,0 0-2 0,0 0 2 0,0 0-6-2,0 0 4 3,0 0-2-2,0 0 1 2,0-4 0-4,0 4-1 3,0 0-3 0,0 0 3 0,0 0 1-2,0 0-1 2,0 0 3 1,0 0-4-2,0 0 2-1,0 0 0 2,0 0-1-1,0 0-5 2,0-3 4-3,9 1 2 2,-6-5 0 0,1 1 3 1,-1 4-5-4,3-1 4 4,-6 3-4-2,0 0 3 2,0 0-3-4,0 0 2 3,0 0-23 0,0 0 16 0,-6 0-5-2,-22 0 12 3,-16 0-2-1,-4 0 1 0,-6 3 2-3,6 12-1 4,4-2 0-2,8-4 0 2,11-1-3-4,13-4 6 3,4-4-4 1,8 0 1-2,0 0 0-1,0 0-6 2,0 0 6 0,0 0 0 0,0 0 0-2,0 0 0 2,0 0 2 0,4 0-3 1,31 0 5-3,13 0-4 2,5 0 2 0,0 0-3-1,-5 0 2-1,-10 0-1 3,-5 0 0 1,-12 0 1-3,-10 0 0-2,-8 3-1 2,-3-3 8 1,0 0-6 0,0 2 2 0,0 1-2-1,0 14 9 0,0 7 2 3,0 11-3-6,0 6-10 6,-6-3 3-2,-2-4-6-2,-1-7 7 1,1-11-6 1,5-4 2 1,2-9-11-3,1-3-28 3,0 0-22-4,0 0-55 3,0 11-57 0,0-5-124-2,0 3-187 2</inkml:trace>
    </iact:actionData>
  </iact:action>
  <iact:action type="add" startTime="49289">
    <iact:property name="dataType"/>
    <iact:actionData xml:id="d11">
      <inkml:trace xmlns:inkml="http://www.w3.org/2003/InkML" xml:id="stk11" contextRef="#ctx0" brushRef="#br1">24166 11539 605 0,'0'0'238'2,"0"0"-124"6,0 0-25-1,0 0-50 2,0 0-32-4,0 0 15 4,0 0 9-1,-34-23 69 0,-19 23-38-2,-8 15-5 2,-1 17-14 1,2 10-5-2,2 9-14-1,12 10-6 2,9 5 0 0,16 1-6 0,18-8-2-2,3-7-9 2,3-7 12 2,39-10-11-2,15-11 10-3,9-10-7 5,3-14 3-3,2 0-8 2,-6-9 0-5,-13-35 4 5,-10-21-3-1,-8-10-1 0,-18-13 2 0,-12 2 2-3,-4 8-3 4,0 10-2-2,-4 22 1 0,-26 16-3 1,-2 16-5 0,-8 14-5-1,-12 0-67-1,25 7-124 2,7 15-223 0</inkml:trace>
    </iact:actionData>
  </iact:action>
  <iact:action type="add" startTime="50240">
    <iact:property name="dataType"/>
    <iact:actionData xml:id="d12">
      <inkml:trace xmlns:inkml="http://www.w3.org/2003/InkML" xml:id="stk12" contextRef="#ctx0" brushRef="#br1">29123 13868 35 0,'0'0'666'5,"0"0"-514"1,0 0-32 2,0 0-47 0,0 0 3 0,0 0 6-3,0 0 9 4,49-49-10-1,1-2 10 0,3-6-30 0,5-8-4-3,4-1-1 4,12-7-7-1,1-10 2-2,13-7-13 2,5-9 1 0,-1-2-12-1,7 1-3 2,-3 0-2-2,-7 1-8 2,-5 8 3-1,-10 3-8-1,0 5 13 0,-9 0-17 9,-2 8 6-14,-3-3-8 5,2 3-1-3,-4 1-1 5,0 1-1-2,-6-1 0-2,-2 6 2 3,-9 7-3 3,-4 10 4-4,-11 10-5-2,-7 9 2 2,-4 13 0 1,-5 5 2 1,-3 2-2-4,-1 9-2 3,-6 3 2 0,0 0-1 0,0 0 3-2,0 0-1 2,0 0-1 1,0 0 0-2,0 0-12-1,0 0 7 2,0 0-4 0,-15 0 3 0,-27 0 3-1,-6 0 6 1,-4 5-2 0,2 13 2 0,-2-1-6-3,11-2 3 5,2-1-1-4,16-5-2 3,9-7-2-4,7 1 2 4,4-3-2-2,3 0 3 1,0 0 4-1,0 0 0 0,0 0-1 2,0 3-2-2,0 0-7-1,28 6 2 3,16-4 3-2,7-2-2 2,1-3 5-4,2 0 0 4,-2 0-5-1,-10-3 8 0,-13-5-5-3,-8 6 3 5,-11-2-1-4,-7 4 2 2,-3 0-1-2,0 0 0 2,0 6 0 1,0 20-2-2,0 1 4 1,0 8 0-1,0 3 0 2,0 7-3-2,0 7 1 0,-13-3-1 2,3-8 0-3,4-16-5 1,1-10-9-1,1-13-26 2,4-2-31 0,0 0-55 0,0-25-51-1,25-27-84 2,-9 18-41-1</inkml:trace>
    </iact:actionData>
  </iact:action>
  <iact:action type="add" startTime="51214">
    <iact:property name="dataType"/>
    <iact:actionData xml:id="d13">
      <inkml:trace xmlns:inkml="http://www.w3.org/2003/InkML" xml:id="stk13" contextRef="#ctx0" brushRef="#br1">31359 11787 702 0,'0'0'165'5,"0"0"-24"3,0 0-62 0,0 0-59-2,0 0 6 1,0 0 1 2,0 0 13-2,133-75-3 0,-94 51-13 1,-5-4-3 0,1-3-11 0,-2 3-7-2,-8-5 0 2,-6 4-2 1,-1 6-2-2,-6 7 1-2,-8 4 0 4,3 7 1-2,-7 5-1 2,0 0 3-3,0 0-1 2,0 0 21 0,0 2 16 0,0 35 5-2,0 12-32 1,0 1 0 3,-7 0-10-4,3-1 6 1,1 0-3 1,-2 2-4 1,1-1 3 1,4-2-3-5,-2-2 5 2,2-9-5 1,0-6-1 0,-3-13 0-3,3-10 0 3,0-1-1 0,0-5 3 0,0 5-2-2,0 1 1 3,0 2 6-2,0 0-6 1,0-5-2-2,0 1 0 2,-7 1-2 1,-3-5-6-2,-1 6 8-1,-12-3 1 3,-4 4-4-1,-4 4 3 0,-8-5 0-2,-1 0-3 1,-1 2 2 3,4 0-8-3,6 0 1 0,9 0 8 0,5-3 1 0,14-7 1 1,0 0 0-2,3 0-1 2,0 0 0 0,0 0 1 0,0 0-1-2,3 0 12 2,21 0 19 0,9 0-11 0,7-7 11-2,7-3-3 3,8-5 7-1,2 2 2 0,6 3-2 1,2-2 17-2,-5 7-14 0,0-2 10 0,-7 1-11-2,-9 1-5 4,-5 2-17 0,-16-2-5-2,-6 5-1-2,-8-2-7 3,-9 2 1 0,0 0-2 0,0 0-2-2,0 0-4 2,0 0 1 0,0 0-27 0,0 0-34-2,0 0-56 2,-18 0-47 0,6 7-103 0,-7 10-379-1</inkml:trace>
    </iact:actionData>
  </iact:action>
  <iact:action type="add" startTime="56281">
    <iact:property name="dataType"/>
    <iact:actionData xml:id="d14">
      <inkml:trace xmlns:inkml="http://www.w3.org/2003/InkML" xml:id="stk14" contextRef="#ctx0" brushRef="#br3">12758 18691 498 0,'0'0'308'6,"0"0"-111"2,0 0-67-2,0 0-31 2,0 0-44 0,0 0 9-2,0 0-7 2,68-6 11 0,-39-2-7 0,0 3-3 0,5 0-2-2,7-8-7 3,3 6 3-2,13-11-15-1,-1 3 6 2,12-2-16 0,-6 3-1 0,9-1-8 0,0 4 7-1,-1 5 1 1,4-6-13 1,-2 9 14-3,4 3-16 3,5-5 11-3,-2 5-15 4,2-5 6-4,-9 5-13 1,1 0 0 1,0 0 0-1,0 0 0 0,1 0 0 0,6 0 0 2,-1 0 0-2,1 5 0 3,4 0 0-6,-5-2 0 4,-1 1 0 0,-4-4 0-2,-1 3 0 2,-7-3 0 0,4 5 0 1,4-5 0-4,3 0 0 5,1 0 0-4,12 0 0 4,-2 0 0-6,-7 0 0 5,-1 0 0-2,-8 0 0 1,2 12 0-1,-4-7 0 0,-6-2 0 7,4 3 0-10,-3-6 0 0,0 0 0 4,3 0 0-1,-6 0 0 2,9 0 0-1,-1 6 0-2,8-1 0 2,-5 1 0-1,-4 2 0 0,1-2 0 2,-2 0 0-2,3-1 0 2,1-5 0-1,1 0 0-1,-2 0 0-1,0 0 0 2,-12 0 0-1,2 0 0 1,-9 0 0 0,-5 0 0-2,-3 0 0 4,-7 0 0-3,-4 0 0-1,-3 0 0 1,-2 0 0 0,4 0 0 1,4 0 0 0,-2 0 0 0,4 0 0-1,5 0 0 0,2 0 0 0,-2 0 0 3,5 0 0-4,4 0 0 0,0 3 0 3,0-3 0 0,3 0 0-4,-2 0 0 3,-4 0 0 1,4 0 0 0,-4 0 0-5,3-3 0 4,-2 3 0-1,-6-5 0 2,-5 5 0-4,-11-6 0 3,-9 6 0 0,-1 0 0 1,-15 0 0-4,-2-6 0 4,-1 6 0-2,0 0 0 1,0 0 0 0,0 0 0-2,0 0 0 2,0 0 0 0,0 0-27-1,-28 0-187 1,10 0-118 0,-2 0-159 0</inkml:trace>
    </iact:actionData>
  </iact:action>
  <iact:action type="add" startTime="58082">
    <iact:property name="dataType"/>
    <iact:actionData xml:id="d15">
      <inkml:trace xmlns:inkml="http://www.w3.org/2003/InkML" xml:id="stk15" contextRef="#ctx0" brushRef="#br3">32784 16410 767 0,'0'0'248'5,"0"0"-108"0,0 0-6 3,0 0-30 0,0 0-46 1,0 0 1-1,0 0-1-2,30-4 8 2,-30 4 5 0,0-3-27-2,-27 3 15 2,-17-2-12 1,-8 2-11-2,-13 0-9 1,-14 0 1-2,-2 0-13 2,-9 0 7 0,8 0-9 0,4 0-5-1,7 0-4 1,10 0-3 0,8 0 0-2,4 0 3 3,16 0-3-2,-1 0 3 3,15 0-6-6,4 0 5 4,5 0-3 2,5 0 1-3,-3 0 0-1,8 0-1 0,-3 0 3 3,3 0-3-2,0 0 2-1,0 5 6 2,0 7-7 0,0 6 3 0,0 4-3-1,-2 6 0 0,2 7 0 2,0 8 3 1,0 0-8-5,0 5 8 2,0 2-4 1,0 1 0-1,0 1 0 2,0-1 0-3,2 6 0 2,1-1 0 0,-3 1 0-1,0 2 0 0,0-1 0 2,0 5 0-2,0-2 0-2,0 7 0 4,0 4 0-2,0 2 0 1,0 1 0-1,0 2 0 1,4-5 0 2,0-2 0 0,-2-5 0-5,-2-1 0 1,0-7 0 0,0-1 0 2,0-6 0-1,0-5 0 5,0-5 0-6,0-2 0-1,0-7 0 3,0 1 0-2,0-6 0 3,7-1 0-2,-4 2 0 2,0-1 0-5,0-9 0 6,-3 6 0-2,3-1 0-3,2 9 0 4,-2 1 0-1,1 9 0 1,5-4 0-4,-8 2 0 3,5 6 0 0,-1-12 0-1,1 2 0 0,-3-9 0 0,-3-12 0 3,4-2 0-3,-4-12 0 0,0 0 0-1,0 5 0 4,0 3 0-4,0-1 0 0,0 1 0 2,0-3 0 0,0 1 0 0,0-6 0-2,0 7 0 2,0-2 0 0,0-3 0 0,0 11 0 1,0-8 0-1,0-5 0-1,0 0 0 0,0 0 0 0,0 0 0 0,0 0 0 0,0 0 0 1,0 0 0-1,0 0 0 0,3 0 0 3,15 0 0-4,14 0 0 0,17 0 0 2,9-5 0 0,4-10 0 1,6 10 0-3,6-2 0 2,-4 1 0 0,5 4 0 1,2 2 0-5,3 0 0 4,-2 0 0 1,1 0 0-2,-5 0 0 0,-5-6 0 1,-11 1 0-1,-9 5 0 2,-11-7 0-2,-5 7 0-1,-8 0 0 3,-6 0 0-2,-2-5 0 0,-5 5 0 1,-4 0 0 0,-3-3 0-1,2 3 0-1,-7 0 0 2,3 0 0 0,-3 0 0 0,0 0 0-2,0 0 0 2,0 0 0 0,3-4 0 0,-3-4 0-2,0-15 0 3,0-10 0-2,0-24 0 2,0-13 0-2,0-7 0 2,0-13 0-3,0-6 0 2,0 0 0-3,0 2 0 4,0 2 0-1,0-3 0 0,0-5 0-2,0-9 0 3,-3 6 0-2,-4-6 0 3,4 14 0-6,-2 12 0 6,5 6 0-4,-3 7 0 3,-2 5 0-4,5-1 0 4,-3 9 0-2,1 9 0 1,-1 2 0 0,-4 8 0-2,4-2 0 4,-3 2 0-4,-2 1 0 1,7-6 0 0,-8-2 0 2,6 1 0-2,0 1 0-1,2 8 0 3,-2 4 0-2,-2 5 0 2,1 3 0-5,4 6 0 5,-2 0 0 0,2 3 0-2,-3-1 0-1,-4 4 0 1,3-6 0 1,-1 2 0 1,1 1 0-2,1 3 0 0,3-4 0 1,0 6 0 1,0 1 0-4,0 2 0 2,0-1 0 1,0 2 0 0,-2-3 0-2,-1 0 0 2,3-4 0 1,0 7 0 0,0-2 0-3,0 7 0 0,-4 0 0 3,4 0 0-2,0 0 0-1,0 0 0 2,0 0 0 0,0 0 0 0,-5 0 0 0,1 0-21-2,-6 12-35 4,-8 25-39-3,6-13-156-2,3 4-116 4</inkml:trace>
    </iact:actionData>
  </iact:action>
  <iact:action type="add" startTime="60868">
    <iact:property name="dataType"/>
    <iact:actionData xml:id="d16">
      <inkml:trace xmlns:inkml="http://www.w3.org/2003/InkML" xml:id="stk16" contextRef="#ctx0" brushRef="#br3">637 6885 744 0,'0'0'159'7,"0"0"-31"1,0 0-30-1,0 0-61 0,0 0 15 1,0 0 7 0,0 0-13-2,191-40 28 2,-146 31-16 0,0 0 9 0,9 4-20-2,2-1 5 2,10-3-17 0,4 3 6 0,4-1-11-2,3 0 6 3,0 4 0-2,-6 3-8 4,2 0 12-7,2 0-25 5,6 0 22-2,-2 0-27 2,7 6 4-1,-1-6-11-3,1 0 5 4,-3 0 1-2,-9 0-9 2,0 0 11-4,-6 0-9 8,-1 0 21-8,-2 0-21-1,6 4 13 4,2-4-12-1,1 0 3 1,4 0-5 1,0 0 4-3,2 0 2 1,-4 0-6 3,5 0 7-6,-7 0-8 4,-4 0 0 1,-5 0 0-2,3 0 0 0,-4 0 0 0,1 0 0 2,-3 0 0-1,6 0 0-3,0 0 0 4,-6 5 0-2,6 1 0 1,2-4 0-1,-4 1 0 1,1 1 0-1,1-2 0 1,-6 4 0-2,8-3 0 5,-8-1 0-5,7-2 0 4,5 0 0-6,-1 0 0 5,8 0 0-2,-5 0 0 2,2 0 0-4,-5 0 0 3,-2 0 0 1,-8 0 0-2,-3 0 0 1,-6 0 0-2,1 0 0 3,-6 0 0-2,6 0 0 0,-2 0 0 0,3 0 0 2,-2 0 0-2,0 0 0-1,4 4 0 3,1 1 0-2,8 1 0 3,-5-1 0-5,6-2 0 3,-6 0 0 0,0-3 0 0,-11 3 0-3,1 1 0 3,-8 1 0 1,3 0 0-2,-5-2 0 1,1-3 0-2,-11 0 0 3,2 0 0-2,-7 0 0 0,4 0 0 0,0 0 0 1,-7 0 0 0,13 0 0 0,-3 0 0-1,4 0 0 0,5 0 0 1,-10 0 0-3,1 0 0 3,0 0 0 0,0 0 0 0,3 0 0-1,-3 0 0 0,4 0 0 1,5 0 0 0,-4 0 0-2,2 0 0 3,-7 0 0-2,0 0 0 2,0 0 0-4,-3 0 0 3,6 0 0 1,0 0 0-1,-3 0 0 0,8 0 0-2,2 4 0 2,1-1 0 1,-4-3 0-4,-4 0 0 2,-9 0 0 2,-10 0 0-1,-2 0 0 0,-8 0 0-2,-4 0 0 2,8 0 0-1,-8 0 0-1,10 0 0 2,2 8 0 0,-1 9 0 1,-2 3 0-4,-10 0 0 4,-3 0-148-2,-3-11-202 2,-15 6-240-2</inkml:trace>
    </iact:actionData>
  </iact:action>
  <iact:action type="add" startTime="62612">
    <iact:property name="dataType"/>
    <iact:actionData xml:id="d17">
      <inkml:trace xmlns:inkml="http://www.w3.org/2003/InkML" xml:id="stk17" contextRef="#ctx0" brushRef="#br3">11899 5021 733 0,'0'0'301'5,"0"0"-116"3,0 0-25-2,0 0-81 2,0 0-29 0,0 0-7 0,0 0 2-2,26-20-9 1,-22 20 20 2,-4 0-19-2,0 0 7 0,-19 0 15 1,-15 0 3 0,3 0-33 0,-9 0-4-2,-2 0-3 2,-13 0-1 0,-7 0 5 0,-9 0-10-2,-10 0 2 4,-5 0-18-2,-4 0 0 0,-8 0 0-3,2 0 0 3,6 8 0 0,-1 7 0 1,14-4 0-4,6-2 0 5,11-3 0-4,11 0 0 3,4-6 0-4,11 1 0 9,14-1 0-11,3 0 0 5,10 0 0-3,4 0 0 3,3 0 0 0,0 0 0-1,0 0 0-1,0 0 0 2,0 0 0 0,0 0 0 0,0 0 0-2,0 0 0 2,0 0 0 0,0 0 0 0,0 0 0-2,0 0 0 3,0 3 0 0,0-3 0-3,0 5 0 0,0 2 0 2,0 13 0 1,0 11 0-4,0 10 0 4,0 8 0-1,0 6 0 1,0-2 0-2,3 5 0-2,4 0 0 3,-4-1 0 0,3 0 0 1,-1 3 0-4,-5-2 0 5,0 2 0-2,0-2 0 0,0 1 0-4,0-2 0 4,0-2 0 1,0 0 0-2,0-1 0 0,0 1 0 1,3 0 0 0,1-4 0 32,5-1 0-40,-5-11 0 0,-1-4 0 0,2-9 0 0,-5-10 0 3,3-3 0 5,-3-8 0 0,0-3 0 0,0-2 0-2,0 0 0 2,0 0 0 0,0 0 0 1,0 0 0-4,0 0 0 3,0 0 0 0,0 0 0 0,0 0 0-2,0 0 0 2,0 0 0 0,0 0 0-2,6 6 0 3,4 5 0-2,0-2 0 3,-5 0 0-6,-2-6 0 4,-3-3 0 0,0 0 0 0,0 0 0-2,0 0 0 3,0 0 0-2,0 0 0 1,0 0 0 1,0 0 0-4,0 0 0 3,0 0 0 0,0 0 0 1,0 0 0-2,0 0 0 1,0 0 0 0,0 0 0-3,0 0 0 3,0 0 0-1,0 0 0 2,3 0 0-2,6 0 0-1,0 0 0 2,7 0 0 1,2 0 0-2,5 0 0 0,1 0 0 1,4 0 0 0,11 0 0 1,1 0 0-4,4 0 0 2,3 0 0 1,1 0 0 0,6 0 0-1,7 0 0 1,9 0 0-1,8 0 0 2,3 0 0-3,-1 0 0 2,-3 0 0 1,-7 0 0-2,-12 0 0-2,-7 0 0 4,-9 0 0 0,-8 0 0 0,-2 0 0-5,-6 0 0 4,-3 0 0-1,-5 3 0 2,-8-3 0-4,-1 0 0 2,-4 0 0 2,-2 0 0-1,0 0 0-2,-2 0 0 2,8 0 0 0,-2 0 0 0,7 2 0 0,-2-2 0-2,4 0 0 2,0 0 0-1,-3 0 0 0,-2 0 0 1,-7 0 0 0,5 0 0 0,-7 0 0-2,1 0 0 2,-1 0 0 0,-2 0 0 2,0 0 0-6,0 0 0 3,0 0 0 2,0 0 0-1,0 0 0-2,0-28 0 3,-2-9 0 0,-16-9 0-1,2-4 0-1,4-3 0-1,-2-13 0 4,4-4 0-3,4 2 0-1,3 0 0 2,-1-2 0 0,4 2 0 0,0-6 0-2,0-5 0 2,0 2 0-1,0-6 0 3,0 0 0-5,0-3 0 4,0 6 0-3,0 2 0 3,0 12 0-3,4 14 0 1,-4 17 0 2,0 10 0-1,0 9 0-1,0 6 0-2,0 5 0 5,0 5 0-4,0 0 0 1,0 0-79 3,19 0-97-4,-4 20-230 2,9 6-781-2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2T21:18:49.3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056">
    <iact:property name="dataType"/>
    <iact:actionData xml:id="d0">
      <inkml:trace xmlns:inkml="http://www.w3.org/2003/InkML" xml:id="stk0" contextRef="#ctx0" brushRef="#br0">21104 278 711 0,'0'0'303'6,"0"0"-113"0,0 0-14 1,0 0-49 0,0 0-48 3,0 0-12-3,0 0 0-1,30 0-23 2,-30 0 2 0,0 0-3 0,0 0-11-2,0 0 21 2,0 0-18 0,0 0-1 0,-3 0-16-2,-26 0 4 1,-11 0-22 2,1 2 0-1,-2-2 0-2,-4 3 0 2,-7-3 0 0,-2 2 0 2,-11 2 0-4,-1 2 0 1,-3-1 0 3,-2 4 0-4,-2 0 0 1,7-1 0 1,-2-1 0 0,3-7 0-1,5 5 0-1,-6-5 0 3,10 0 0-2,-5 0 0 3,6 0 0-6,2 0 0 5,1 0 0-2,0 0 0 2,5 0 0-5,5 0 0 5,10 0 0-1,10 0 0-1,11 0 0 1,1 0 0-2,4 0 0 2,-1 0 0 0,-10 0 0-2,3 3 0 2,-10 2 0 0,0-3 0 1,1 1 0-4,0-3 0 4,4 0 0-2,6 0 0 2,5 0 0-4,2 3 0 3,3-3 0 0,-1 4 0 0,-6-1 0-1,-4-1 0 0,-3 5 0 2,-4-5 0-1,5 1 0-1,8 0 0 2,-1-3 0-3,9 0 0 1,0 0 0-1,0 0 0 2,-1 0 0 0,1 0 0 0,0 0 0-2,-3 0 0 2,3 0 0 0,0 0 0 1,0 0 0-4,0 0 0 3,0 0 0 0,0 3 0 0,0-3 0-2,-3 5 0 2,-4 1 0 0,1 5 0 0,-2 3 0 0,5 1 0-2,2 2 0 4,-2-2 0-4,-3 2 0 0,3 1 0 2,1 2 0 1,-5 2 0-1,1 9 0-2,3 10 0 2,0 7 0 0,-4 7 0 0,7 8 0-3,0 7 0 3,0 6 0 1,0 8 0 7,0 5 0-14,0 2 0 2,0 10 0 5,0-3 0-2,0-2 0 1,0 5 0-2,0-10 0 4,0 2 0-4,0-4 0 1,0-10 0 0,0 0 0 2,0-7 0-2,0-6 0-1,0 2 0 2,0 2 0 0,3 0 0 1,4 4 0-4,-1-1 0 5,1-3 0-4,-2 6 0 3,7-10 0-4,-8-3 0 3,4 9 0 0,-4-4 0-1,-2 10 0 1,0 5 0-1,3 0 0 3,-2-2 0-6,0-3 0 4,-3-8 0 1,0-9 0-1,0-1 0 0,0-6 0-2,0-2 0 2,0-1 0-1,0 4 0 3,0-5 0-6,0-14 0 5,0-10 0-2,0-9 0 0,0-8 0-1,0-1 0 2,0 0 0 1,0-4 0-1,0 2 0-1,0-4 0 1,0 3 0 1,0-1 0-5,0-1 0 3,0 0 0 1,0 0 0 0,0-1 0 0,0 1 0-2,0-3 0 2,0 0 0 0,0 0 0 1,0 0 0-4,0 0 0 3,0 0 0 0,10 0 0 0,21 0 0-1,11 0 0 2,8 0 0-2,8-18 0 2,4 5 0-3,0 4 0 1,6-2 0 3,-6 6 0-3,2 5 0-1,-2 0 0 1,-1 0 0 2,-4 0 0-4,3 0 0 3,0 0 0 1,3 11 0-2,2-6 0 2,0 4 0-4,0-6 0 3,1 2 0 0,-6 0 0-2,0-1 0 2,5-1 0 0,-4 0 0 0,-2 0 0 0,-2-1 0-1,-4 1 0 0,-9 3 0 3,-2 0 0-4,-10-3 0 1,-2-3 0 0,-4 2 0 2,4-2 0-3,-9 0 0 0,4 4 0 3,2-4 0-2,-1 0 0 0,-1 0 0 1,-4 0 0-2,3 0 0 4,-8 0 0 0,0 0 0-6,-4 0 0 3,-6 0 0 1,-3 0 0 0,-3 0 0-1,0 0 0 0,0 0 0 2,0 0 0-2,0 0 0-1,0 0 0 2,0 0 0 1,0 0 0-3,0-24 0 2,0-21 0 0,0-18 0 0,0-10 0 2,-3-7 0-6,-6-11 0 6,0-10 0-4,-5-7 0 3,5-1 0-3,3-4 0 2,-5 7 0 0,5 3 0 0,-1 8 0-2,4 4 0 1,2 2 0 4,-2 6 0-6,3 0 0 2,0-4 0 1,-9-7 0 0,4-6 0 0,-2-3 0-3,-2 2 0 3,2 3 0 0,2 12 0 2,-4 6 0-6,5 1 0 5,-3 4 0-2,1-1 0 0,0 8 0 0,1 2 0 2,2 2 0-1,3 5 0-1,-1-1 0 0,1 2 0 0,0-2 0 3,0 2 0-6,0 0 0 6,0-1 0-4,0 7 0 2,0 1 0 1,0 4 0-4,0 2 0 4,0 1 0-2,0-1 0 3,0-3 0-6,0 2 0 10,0 5 0-11,0 7 0 4,0 2 0-1,0 4 0 1,0 1 0 2,0 6 0 1,0 8 0-5,0 6 0 5,0 3 0-6,0 4 0 5,0 0 0-4,0 0 0 3,0 32-16 1,0 50-124-1,0-26-265-2,4 10-255 3</inkml:trace>
    </iact:actionData>
  </iact:action>
  <iact:action type="add" startTime="5913">
    <iact:property name="dataType"/>
    <iact:actionData xml:id="d1">
      <inkml:trace xmlns:inkml="http://www.w3.org/2003/InkML" xml:id="stk1" contextRef="#ctx0" brushRef="#br0">29132 250 880 0,'0'0'204'4,"0"0"-76"4,0 0-9-1,0 0-29 1,0 0-34-2,0 0 2 3,0 0-25-1,8 0 10 0,-8 0 4-2,-20 0 44 2,-20 0-16 1,-2 0-29-2,-8 0 5-2,-3 10-18 4,-8-5-6-1,-1 1 7 0,1 1-12 0,-7-5-12-1,3-2-10 0,-16 3 0 5,-5-3 0-7,-9 0 0 3,-3 0 0-2,-1 0 0 10,2 2 0-15,11 4 0 4,10 1 0 4,5 1 0-2,3-1 0 1,3-2 0-1,0 3 0 1,0-1 0-1,0 3 0 0,-6 1 0 0,6 1 0 3,-6 0 0-4,1-4 0 3,0 4 0-3,1-3 0 1,4 0 0 1,0-4 0-1,-2 1 0 2,0-1 0-3,-2-3 0 4,-5 1 0-4,-2-3 0 0,-2 0 0 3,4 0 0-2,3 0 0 0,-2 0 0 0,11 0 0 2,-4 0 0-2,-2 0 0 3,7 0 0-6,-1 0 0 5,-3 0 0-2,4 0 0-1,2 0 0 2,3 0 0 0,1 0 0 1,10 0 0-4,4 0 0 5,4 0 0-4,-2 0 0 4,8 0 0-4,2 0 0 1,4 0 0 0,5 0 0 1,0 0 0-2,5 0 0 2,2 0 0 1,4 0 0-2,1 0 0-3,7 0 0 5,-2 0 0-1,3 0 0 0,0 0 0-2,0 0 0 2,0 0 0 0,0 0 0 0,0 0 0-2,0 0 0 2,0 0 0 0,0 0 0 0,0 4 0 0,0 2 0-1,0 9 0 0,0 4 0 2,0 12 0-4,0 4 0 3,0 1 0 2,0 11 0 3,0 2 0-9,0 8 0 3,3 6 0-2,1 0 0 2,-4 0 0-1,5 2 0 3,-5-2 0-1,0-2 0-1,0 12 0 0,0 5 0 2,0-3 0-3,0 6 0 4,4 5 0-6,-2 0 0 5,3 9 0-1,3-6 0-1,-5 1 0 1,4-7 0-1,-4-7 0 2,-3 2 0-2,2-3 0 2,1-4 0-4,-3-1 0 4,3-2 0-1,3-2 0-3,-2-3 0 3,-1 3 0 0,4-5 0 0,-4 2 0-2,0 0 0 5,0 2 0-6,2 1 0 5,-1 3 0-6,-1 3 0 5,3 2 0-2,-6-5 0 1,0-10 0-1,0-21 0 0,0-8 0 2,0-19 0-2,0-2 0-1,0-1 0 4,0 4 0-3,0 4 0 0,0 5 0-2,0 2 0 4,0-4 0-1,0-3 0-1,0-8 0-1,0-2 0 4,0-6 0-4,0 0 0 2,0 0 0-2,0 0 0 2,0 2 0 0,0-2 0 0,0 9 0-1,0 5 0 1,0 6 0 1,0 4 0-3,0-4 0 0,0-9 0 3,0-2 0-2,0-3 0 1,0-6 0-2,0 0 0 2,0 0 0 0,0 0 0 0,0 0 0-2,0 0 0 2,0 0 0 0,0 5 0 0,0 4 0-2,0 2 0 3,0 2 0-2,0-9 0 1,0-4 0-1,0 0 0 0,0 0 0 2,0 0 0-2,0 0 0-1,0 0 0 2,0 3 0 0,3 5 0 0,1 7 0-1,-1 0 0 0,6-7 0 2,-7 0 0-1,-2-8 0-3,0 0 0 4,3 0 0-2,1 0 0 1,-4 0 0-2,3 0 0 2,0 0 0 0,7 0 0 0,7 4 0-1,-3 1 0 0,16 1 0 3,-5-3 0 17,9 1 0-26,11-4 0-1,6 0 0 0,10 0 0 8,1 0 0-1,6 0 0 0,3 0 0 2,-4 5 0-1,4 3 0 0,2-1 0-1,5-6 0 1,6 3 0-2,5-4 0 0,0 0 0 2,6 0 0 1,-10 0 0-1,-6 0 0-2,-7 0 0 1,-6 0 0 2,-7 0 0-1,-3 0 0 1,2 0 0-4,-5 0 0 3,5 0 0 0,-1 0 0 0,1 0 0-2,0 0 0 2,0 0 0 0,-7 0 0 0,1 0 0-1,-5 6 0 0,-2-4 0 1,-4 1 0-2,-1-3 0 2,-1 2 0-1,-5-2 0 2,0 3 0-3,4 2 0 1,2-5 0 2,5 2 0-1,2-2 0-3,9 0 0 4,2 5 0-1,3-3 0 0,1 2 0-3,-7 0 0 3,-7-2 0 1,6-2 0-2,-10 0 0-1,-2 0 0 4,-3 0 0-3,0 0 0 1,-2 0 0 0,-4 0 0-1,6 0 0 1,-4 0 0-2,6 0 0 1,3 0 0 3,1 0 0-4,-1 0 0 2,-2 0 0-3,-2 0 0 4,-2 0 0-2,-4 0 0 2,2 0 0-3,-8 0 0 2,-6 0 0-1,-6-2 0 1,-5 2 0-2,-6 0 0 2,-2 0 0 0,2-4 0 0,-1 4 0-2,5 0 0 2,2 0 0 1,6 0 0 0,0 0 0 0,3 0 0-1,1 0 0-3,0 0 0 2,2 0 0-2,-5 0 0 4,-2 0 0-2,-1 0 0 1,-3 0 0-2,-7 0 0 4,-1-4 0-2,0 2 0 1,-2-10 0-5,4-4 0 3,-2-7 0 2,-1-9 0 0,-3-1 0-3,0-9 0 0,0-12 0 3,0-3 0-1,0-14 0-1,-10-10 0-1,-8-2 0 5,2-15 0-6,-5 0 0 1,5 5 0 3,4 5 0 0,0 14 0-1,3 11 0-3,-3 8 0 3,1 5 0-1,-3-3 0 2,2-2 0-2,1-4 0 0,0-5 0 1,1-7 0-1,5 0 0 0,-3-4 0 1,2 5 0-1,4 7 0 2,-7 9 0-1,5 12 0-1,1 7 0 2,-5 9 0-3,5 0 0 1,3 1 0 0,-2-9 0 0,2-4 0 1,0-3 0 1,0-4 0-3,0-4 0 4,0 0 0-3,0-6 0-2,0 1 0 2,0-3 0 1,0-1 0 0,0 2 0-1,-3-2 0 1,-2 6 0 0,2 7 0 0,2-1 0-1,-8-1 0-1,6 4 0 4,-2-3 0-4,5 6 0 1,-3 0 0 2,3 6 0-3,0 5 0 3,0 1 0-4,0 0 0 4,0-2 0-1,0 2 0 0,0-4 0 0,0 1 0-1,0-4 0 0,0 0 0 0,0 1 0-1,0 5 0 4,0 1 0-3,0 2 0 1,0 0 0-2,0 6 0 1,0 0 0 3,0 3 0-4,0 3 0 3,0 1 0 0,0 8 0-4,0 3 0 2,0 2 0-1,0 0 0 2,0 0 0 0,0 0 0 0,0 0-83 0,0 0-66-2,0 0-78 2,0-8-58 0,0 8-139-2</inkml:trace>
    </iact:actionData>
  </iact:action>
  <iact:action type="add" startTime="12570">
    <iact:property name="dataType"/>
    <iact:actionData xml:id="d2">
      <inkml:trace xmlns:inkml="http://www.w3.org/2003/InkML" xml:id="stk2" contextRef="#ctx0" brushRef="#br1">21303 5981 953 0,'0'0'171'3,"0"0"-39"5,0 0-30 0,0 0-19-2,0 0-9 2,0 0 28 1,78-14-27-2,-38-20-4 1,9-11-1-2,9-14-19 2,7-7-1 0,6-11-14 0,1-6 3-2,7-6-18 2,7-8-4 0,8-4-17 0,-3 1 0 0,3-1 0 0,-5 1 0 1,0 3 0-2,0 2 0-1,-6 4 0 2,-2 8 0-1,-5 5 0 1,-5 10 0-2,-2 13 0 4,-2 6 0-4,-5 2 0 1,-4 5 0 1,-10 3 0 0,-3 6 0-1,-8 4 0-1,-9 6 0 2,-10 9 0 0,-2 3 0 0,-6 4 0-1,-4 7 0-1,-1 0 0 2,-5 0 0 0,0 0 0 0,0 0 0-2,0 0 0 2,0 0 0 0,0 0 0 0,-24 0 0-2,-31 16 0 4,-23 15 0-3,-5-3 0-2,-3-2 0 4,5-2 0 0,11-11 0 0,12-1 0-3,18-4 0 0,17-1 0 1,9-7 0 1,13 0 0 0,1 0 0-2,0 0 0 2,0 0 0 0,4 0 0 1,38 0 0-4,19-7 0 4,10-10 0-2,1 1 0 2,-1-2 0-3,-13 6 0 2,-14 1 0 0,-16 9 0 1,-7-5 0-5,-12 4 0 4,-9 3 0 0,0 0 0 0,0 0 0-2,0 0 0 2,0 7 0 1,0 24 0-1,0 9 0-2,-4-3 0 1,-4-9 0 1,4-2 0-1,-2-2 0 1,-2-6 0-1,8-7 0 1,-3-6 0 1,3-3-30-4,0-2-60 4,0 0-93-2,11 0-25 2,2-5-158-4,0-4-616 5</inkml:trace>
    </iact:actionData>
  </iact:action>
  <iact:action type="add" startTime="13545">
    <iact:property name="dataType"/>
    <iact:actionData xml:id="d3">
      <inkml:trace xmlns:inkml="http://www.w3.org/2003/InkML" xml:id="stk3" contextRef="#ctx0" brushRef="#br1">23629 3801 618 0,'0'0'240'5,"0"0"-59"1,0 0-75 1,0 0-75 1,0 0 6 0,0 0-8 0,0 0 13-3,144-58 2 4,-110 25-11-1,-3-2-6 0,0-5-12-2,3 2-1 2,-10 7-11 0,-4 9 8-1,-6 8-7 0,-10 8 5 1,-1 3-5 0,-3 3-2 0,0 0-2-2,0 0-4 2,0 0 4 0,0 0 0 0,0 31 52-2,0 26-26 2,0 9-10 0,0 9-11 0,0 3 11-1,0 2-4 1,0 3 3-1,0 4-5 0,0-13-6 1,0-10 5 0,-3-9-5 0,3-5 7 0,-1-13-8-2,1-11 2 4,0-8-4-4,0-10-1 2,0-5 0 0,-3-1 0-2,3 2 0 3,0-3-2-3,-14 7 0 1,-6-6-8 1,-8 5 9 2,-17-6-1-3,-2 2 0-3,-1 4-2 5,4-5-8-2,6-2-1 1,9 3-2-2,10-3 9 2,10 0-4 1,8 0 9-3,1 0 2 1,0 0 2 2,0 0 5-2,0 0 13 1,29 0 7-1,20 0-7 0,27 0 39 2,10-3 20-4,7-9-4 4,5 2-25-1,-16 1-4 0,-16 3-14 0,-21 3 4-3,-19 0-14 4,-16 3-20-1,-9 0-3 0,-1 0 0-2,0 0-28 3,0 0-95-3,-4 0-138 2,-14 0-128-1</inkml:trace>
    </iact:actionData>
  </iact:action>
  <iact:action type="add" startTime="14872">
    <iact:property name="dataType"/>
    <iact:actionData xml:id="d4">
      <inkml:trace xmlns:inkml="http://www.w3.org/2003/InkML" xml:id="stk4" contextRef="#ctx0" brushRef="#br1">29827 5849 580 0,'0'0'285'5,"0"0"-153"1,0 0-32 2,0 0-43 0,0 0 11-3,0 0 42 4,0 0-6-1,59-11-9 1,-14-20-22-5,8-10-2 5,5-10-25-1,1-12-2 0,6-12-6-2,0-10-9 2,8-11 9 0,8-7-14 0,2 3 10-2,4-4-13 4,2 10 7-2,3 2-15-1,-3 7 4-2,1 4-8 4,-4 6-6-2,-5 9 3 2,0 3-2-3,-5 15 0 2,-11 8-4 0,-10 10 14 3,-18 14-14-4,-12 4 0-3,-9 7 0 4,-13 5 0-1,-3 0 0-1,0 0 0 2,0 0 0 0,0 0 0 0,0 0 0 0,-16 0 0-1,-21 5 0 2,-16 7-4-2,-12-4 4 0,-2 0-1 0,2 1 1 0,7 0-2 2,9-1 2-4,9-1-2 4,15-5-8-1,12 1 9 2,8-1-14-6,5-2 9 3,0 0-1 1,0 0 7 0,5 0-9-2,32 0-3 3,12 0 9-1,19 0 0 0,12-14 1-2,-3 1 4 1,-2 0-4 3,-5 8 4-4,-13 5-1 4,-12 0-1-3,-16 0 0-1,-8 0 1 1,-13 0-1 1,-6 0 5-1,-2 0-5 0,0 10 15 3,0 20-14-6,-19 7 0 5,-6 0 0-1,-3 0-2 0,7-4 0-3,8-11 1 4,0-7 0 1,7-10-9-3,6-5-7-1,0 0-28 2,0 0-37-2,0 0-71 2,0 0-46-2,6 0-67 2,8 0-424 0</inkml:trace>
    </iact:actionData>
  </iact:action>
  <iact:action type="add" startTime="15665">
    <iact:property name="dataType"/>
    <iact:actionData xml:id="d5">
      <inkml:trace xmlns:inkml="http://www.w3.org/2003/InkML" xml:id="stk5" contextRef="#ctx0" brushRef="#br1">32399 3644 548 0,'0'0'284'6,"0"0"-191"3,0 0 11-4,0 0-61 2,0 0-32 2,0 0 31-1,0 0 27-2,-32-52-9 2,1 52 7-1,-6 0-5 2,-8 0 9-3,-2 29-30 2,-2 14-12-1,8 3-11 2,4 4-11-3,11-2-6 3,7 3 3-1,12-2 3 1,7 3 0-3,0 0 8 5,20-4-5-9,20-2 14 9,23-6-4-6,9-5-2 5,2-15 3-4,5-15-8 3,0-5-9-4,-6-17-4 4,-9-39 0-2,-13-9 0 1,-20-9-3 0,-10-9 4-2,-16 3-2 3,-1-1 2-1,-4 15-2-3,0 16 1 3,0 8-2 0,-21 14-2 1,-22 5-4-4,-5 8 0 4,-20 3-77-1,34 12-108 0,2 0-173-3</inkml:trace>
    </iact:actionData>
  </iact:action>
  <iact:action type="add" startTime="21399">
    <iact:property name="dataType"/>
    <iact:actionData xml:id="d6">
      <inkml:trace xmlns:inkml="http://www.w3.org/2003/InkML" xml:id="stk6" contextRef="#ctx0" brushRef="#br2">12740 10894 149 0,'0'0'487'5,"0"0"-328"3,0 0-23-1,0 0-42 1,0 0-9 0,0 0 10-2,0 0-7 2,65-3 14 0,-38-5-12 0,1-1-31 0,4 1 10-3,5-4-29 4,9 1 3-1,-1 3-21 0,4 1 1-2,1-2 5 2,6 1-5 0,2-1-3 0,0 0 6 0,7 7 10 1,0-1-16-3,4 3 2 1,4 0-1 0,-2 0 0 2,1 0-10-2,1 0-2 2,4 0-6-3,0 0-1 1,-3-3 3 2,-9 3-3-2,2 0 15 0,-1 0-11 0,-4-4 13 2,6 3-14-1,-7-1 5-2,1 2-10 1,0 0 0 2,-4 0 0-1,-6 0 0-2,3 0 0 3,-2 0 0-2,-7 2 0 2,-2 6 0-4,1 2 0 3,-4-6 0 0,3 2 0-1,7-1 0-1,-7-1 0 2,2-2 0 1,7 1 0-2,-4-3 0 1,7 4 0-2,-1 1 0 3,1 1 0-2,2-4 0-1,-5 7 0 2,1-6 0 1,-1 0 0-2,-4-3 0 0,1 0 0 2,-3 0 0-3,-4 0 0 3,0 0 0-4,-1 0 0 4,-1 0 0-2,1 0 0 2,5 0 0-3,0 0 0 2,2 3 0 0,-3 1 0 0,-5-2 0-2,4-2 0 1,-1 0 0 2,2 0 0-4,10 0 0 8,2 3 0-8,-5-1 0 1,1 4 0 2,-3 1 0-2,-3 0 0 4,-7 1 0-4,-1-2 0 4,-6 1 0-6,2-5 0 5,-5 5 0-2,0-5 0-1,6 1 0 2,-3 0 0-1,1-3 0 2,-1 0 0-1,6 3 0-3,2-1 0 4,-2 3 0-2,6 3 0 1,-2-3 0-2,-3-5 0 2,5 0 0 1,-4 0 0-2,2 0 0 0,-2 0 0 2,-2 0 0-2,-2 0 0 0,2 0 0 0,-3 0 0 1,-1 0 0 0,5 0 0-3,-4 0 0 4,1 0 0-1,2 0 0 0,-3-3 0 0,-1-3 0-3,-5 0 0 4,-3 3 0 0,2 1 0 0,-4-1 0-2,5 0 0 0,1 0 0-2,2 3 0 4,-3 0 0-1,-2 0 0-2,-1 0 0 2,-7 0 0-1,-5 0 0 0,-7 0 0 5,-4 0 0-9,-1 0 0 5,-4 0 0-2,0 0 0 2,0 0 0 1,0 6 0-2,-65 12-195-1,34-5-214 3,-9 7-315-2</inkml:trace>
    </iact:actionData>
  </iact:action>
  <iact:action type="add" startTime="23331">
    <iact:property name="dataType"/>
    <iact:actionData xml:id="d7">
      <inkml:trace xmlns:inkml="http://www.w3.org/2003/InkML" xml:id="stk7" contextRef="#ctx0" brushRef="#br2">32834 8881 264 0,'0'0'249'7,"0"0"-115"-1,0 0-15 3,0 0 7-3,0 0-25 2,0 0 22 0,0 0 2 0,0 0-11-2,0 0 2 2,0 0-42 0,0 0 2-1,0 0-36 0,-16 0-5 1,-18-7 18 0,-15 5-12 0,-14 2-5 0,-7 0-8-2,-5 0-2 3,-4 0-11 0,1 0 6-3,2 0-15 1,-8 0 8 6,-2 0-3-8,-3 0-2 0,-1 0 2 4,3 0-6-4,8 0-4 4,11 0 1-2,10 0 4 0,12 0-5 1,9 0 0 0,14 0 1-3,7 0-2 4,4 0 1-2,3 0-1 1,4 2 1-1,2 2-1 0,-1-1 2 2,4-3 0-2,-3 3 6 2,3 0-7-4,0 5 6 3,0 10-5 0,0 8 1 0,0 5 1-1,0 4-2 1,3 2 6-1,4 2-4 0,-2 5 7 1,4 5-5-1,-2 3-6 1,3 5 0 1,1 5 0-1,-7 4 0-1,1 6 0 0,4-1 0 1,-4 0 0-1,6-1 0 1,-4-3 0-1,2-1 0-2,1-3 0 4,1 3 0-1,-1 5 0 0,4 3 0-2,-4 2 0 2,3 7 0-1,-1 0 0 2,1 5 0-4,-4 4 0 4,3-5 0-2,1-8 0 2,-2-13 0-3,-2-9 0 2,-2-16 0 0,-5-4 0 0,0-5 0 0,-2-1 0-2,0-1 0 3,0-2 0-2,0 0 0-2,0-10 0 4,0-1 0-1,0 1 0 2,0-8 0-3,0 5 0-2,0-10 0 3,0-2 0 0,0-3 0 1,0 0 0-5,0 0 0 4,0 0 0 0,0 0 0-2,0 0 0 2,0 0 0 0,6 0 0 1,-1 0 0-3,-2 0 0 1,7 0 0 2,3 0 0-2,1 0 0-1,4 0 0 2,5 0 0 0,5 0 0 1,6 0 0-4,6 0 0 4,2 0 0-1,2-6 0 1,4-1 0-5,6 0 0 5,1 1 0-1,0 4 0-1,3-1 0 0,4 1 0 0,-2-6 0 2,7 1 0-1,4-4 0-1,-3 2 0 0,3-2 0 1,-9 1 0-1,-17 2 0-1,-13 2 0 3,-2 0 0-2,-7 1 0 2,-6 3 0-4,-10-2 0 3,2 0 0 0,-5 3 0 1,-1-3 0-4,2 4 0 3,-2 0 0 0,-2 0 0 0,-1 0 0 0,5 0 0-2,-5 0 0 2,0 0 0 0,0 0 0-1,0-2 0 0,0-18 0 3,0-15 0-3,0-22 0-2,0-28 0 4,0-8 0-2,4-18 0 2,-4-10 0-4,3-5 0 5,-3-6 0-2,0-1 0 0,0 8 0-3,0 1 0 2,0 12 0 2,0 9 0 4,0 9 0-11,0 4 0 5,0 11 0 0,0 3 0 1,0 7 0 0,0 6 0 1,0 5 0-3,0 2 0 3,0 8 0-5,0 2 0 5,0-4 0-2,0 8 0 2,0-4 0-3,0 1 0 2,0 18 0 0,0 4 0 0,0 15-55-3,0 8-32 3,-12 0-95 0,8 13-103 0,-1 25-98-2</inkml:trace>
    </iact:actionData>
  </iact:action>
  <iact:action type="add" startTime="25599">
    <iact:property name="dataType"/>
    <iact:actionData xml:id="d8">
      <inkml:trace xmlns:inkml="http://www.w3.org/2003/InkML" xml:id="stk8" contextRef="#ctx0" brushRef="#br2">1089 9199 171 0,'0'0'175'6,"0"0"-72"2,0 0 46-2,0 0 10 2,0 0 28 0,0 0-28 0,0 0-22-2,-15 11-16 2,15-11-2 0,0 0-33 0,0 0-3-2,0 0-29 2,0 0 4 0,4 0-11 0,20 0-12-2,8 0-14 2,10 0 2-1,4 0 6 2,10 0-10-1,0-1 14-2,2-12-10 4,0 1 0-1,-1 4-9-4,1 3 5 2,-12 5-19 1,6-2 0 0,-2 2 0 0,5 0 0-2,6 0 0 5,5 0 0-6,16-10 0 2,3 2 0 0,0 0 0 3,1-5 0-4,-7 2 0 1,-10 2 0 1,2 0 0-1,-6 3 0 2,6 4 0-4,-2 2 0 4,2 0 0-1,0 0 0 0,-1 0 0-2,-3 0 0 2,-1 0 0-1,-2 0 0 1,2 0 0 0,2 0 0 3,3 0 0-7,-1 0 0 3,-3 0 0-2,1 0 0 4,-9 0 0-1,-4 0 0 1,2 0 0-4,3 0 0 3,-3 0 0 0,1-4 0 1,3 1 0-4,-8-5 0 4,5 1 0-2,2 0 0 2,1 7 0-4,4-3 0 3,-3 3 0 0,-4 0 0 1,4 0 0-2,-1 0 0-1,-3 0 0 4,1 0 0-4,-3-5 0 1,-3 0 0 1,1-4 0-1,-1 3 0 1,5 3 0-2,-1 0 0 2,4 3 0 0,1 0 0 1,0 0 0-4,-1 0 0 4,0 0 0-1,-4 0 0 0,1 0 0-3,4-8 0 3,0-2 0 1,-1 3 0-2,4-2 0 1,-3 3 0-2,6 1 0 4,3-2 0-3,-1 1 0-1,4 4 0 1,-4-1 0 2,4 0 0-2,-5 0 0-1,-4 1 0 3,0-2 0-2,-1 1 0 2,1 1 0 1,-3 2 0-6,6-3 0 4,-10 0 0-2,-6 3 0 2,-5 0 0-2,-5 0 0 5,-5 0 0-4,1 0 0-1,-1-4 0 1,2 4 0 2,-2 0 0-2,-3 0 0 0,-6 0 0 0,-2 0 0 1,-5 0 0 0,0 0 0-2,-3 0 0 5,-2 0 0-6,3 0 0 5,-1 0 0-7,-8 0 0 5,3 0 0 0,-2 0 0 0,-1 0 0-1,-7 0 0 0,-3 0 0 1,0 0 0 0,0 0 0-1,0 0 0 0,0 0 0 1,-26 12 0 1,-37 13-240-4,26-10-142 4,0 11-321-1</inkml:trace>
    </iact:actionData>
  </iact:action>
  <iact:action type="add" startTime="27303">
    <iact:property name="dataType"/>
    <iact:actionData xml:id="d9">
      <inkml:trace xmlns:inkml="http://www.w3.org/2003/InkML" xml:id="stk9" contextRef="#ctx0" brushRef="#br2">11751 7147 917 0,'0'0'244'5,"0"0"-34"4,0 0-33-3,0 0-75 1,0 0-25 2,0 0 10-1,0 0-27-2,79 0-1 2,-79 0-15 0,0 0-6 0,0 0-6-1,0 0-32 0,0 0 0 1,0 0 0 0,0 0 0-2,0 0 0 2,0 0 0 0,-25 0 0 0,-32 0 0-2,-30 0 0 1,-6 0 0 2,-20 0 0 1,-4 0 0-5,-5 0 0 4,-1 0 0-2,7 0 0 2,13 5 0-4,5 0 0 3,11 2 0 1,10-2 0-2,12-3 0 0,10 2 0 1,22-4 0 2,10 0 0-5,14 0 0 2,9 0 0-1,0 0 0 2,0 0 0 0,0 0 0-2,0 0 0 2,0 0 0 0,0 0 0 1,0 0 0-4,0 0 0 3,0 2 0 0,0 10 0 2,0 9 0-5,0 6 0 3,0 16 0 0,0 3 0 2,0 7 0-2,0 10 0-4,0 2 0 6,0 8 0-5,3 3 0 1,7 4 0 2,-5 7 0 0,1 5 0 1,4 8 0-3,0 1 0 2,1 2 0 1,-4-2 0-1,2-7 0-3,-6-9 0 4,-2-7 0-1,-1-13 0 0,0-4 0-2,0-4 0 1,0-8 0 1,0-6 0 3,0-14 0-4,0-12 0-3,0-8 0 3,0-3 0 2,0-6 0-4,0 2 0 3,0 2 0 0,0-1 0 0,0-3 0-2,0 0 0 2,0 0 0 0,20 0 0 1,17 0 0-3,8 0 0 1,7 0 0 2,6 0 0 0,0 0 0-2,2 0 0 2,3 0 0-1,8 0 0-4,6 0 0 3,-1 0 0 1,10 0 0 2,3 0 0-5,0 0 0 1,-8-7 0 3,-11 5 0-2,-12-2 0 2,-14 4 0-3,-13 0 0 2,-7 0 0-1,-8 0 0 2,-9 0 0-4,4 0 0 3,-11 0 0 0,0 0 0 0,0 0 0-2,0 0 0 2,0 0 0 0,0 0 0 0,0 0 0-1,0 0 0 0,0 0 0 1,0 0 0 0,0 0 0-2,0 0 0 2,0-2 0 0,0 2 0 0,3 0 0-2,-3 0 0 2,10-9 0 1,0 0 0-1,1-2 0-2,2-3 0 1,-4 2 0 1,0-1 0 1,-6-2 0-4,0 0 0 4,-3-5 0-2,1 4 0 2,-1-8 0-3,0-2 0 2,0-6 0 1,0-13 0-2,0-16 0-2,0-18 0 4,0-24 0-1,0-18 0 0,-1-14 0-3,-5-7 0 4,-4 4 0-1,7 2 0 2,-5 13 0-5,2 17 0 1,-1 20 0 3,2 25 0-2,2 24 0 0,-2 17 0 2,5 15 0-2,-3 5 0 2,3 0-61-4,0 17-128 2,0 11-162 3,26 13-413-3</inkml:trace>
    </iact:actionData>
  </iact:action>
  <iact:action type="add" startTime="32202">
    <iact:property name="dataType"/>
    <iact:actionData xml:id="d10">
      <inkml:trace xmlns:inkml="http://www.w3.org/2003/InkML" xml:id="stk10" contextRef="#ctx0" brushRef="#br1">21577 13842 864 0,'0'0'225'6,"0"0"-68"0,0 0-24 3,0 0-43-1,0 0-10 0,0 0 20 0,0 0-18-2,118-55-2 2,-71 25-11 0,7-8-7 0,6-5-9-2,8 0-16 2,0 0-22 0,1-5-15-2,6-2 0 2,3-7 0 0,8-2 0 0,0-4 0 0,0-10 0-2,4-1 0 4,0-10 0-1,-4-2 0-3,6 3 0 4,0 0 0-6,3 3 0 4,-8 6 0-3,2 4 0 4,2 2 0-1,-2 3 0 0,-6 3 0-2,-2-1 0 1,1 1 0 2,-10 0 0 1,-8 8 0-4,-6 11 0 0,-12 6 0 1,-15 14 0 2,-5 8 0-1,-15 10 0-3,-2 2 0 5,-9 3 0-4,0 0 0 0,0 0 0 2,0 0 0 0,0 0 0 0,0 0 0-2,0 0 0 2,0 0 0 0,0 0 0 0,0 0 0-2,-29 0 0 4,-19 8 0-1,-28 10 0-4,-2-3 0 2,-7 0 0 0,0-5 0 2,9-5 0-1,11 2 0-1,16-7 0 0,17 0 0 2,11 0 0-2,16 0 0-1,5 0 0 2,0 0 0-1,0 0 0 1,0 0 0-2,0 0 0 2,14 0 0 0,18 0 0 1,24 0 0-3,4 0 0 2,8-2 0 0,-3-5 0 2,1 1 0-4,-12 6 0 0,-10-2 0 2,-7 2 0-1,-12 0 0 1,-8 0 0-2,-9 0 0 3,-8 0 0-2,0 0 0-1,0 0 0 2,0 10 0 0,0 23 0 0,0 7 0-1,-8-4 0 0,3-7 0 1,-7-14 0 1,11-7 0-4,-2 2 0 3,0-3 0 1,-5 6 0-2,3 5 0-1,-6 10 0 3,1 0-10-1,-2 7-92 1,-4-8-48 1,2-12-48-5,11-15-90 0,3 0-402 4</inkml:trace>
    </iact:actionData>
  </iact:action>
  <iact:action type="add" startTime="33163">
    <iact:property name="dataType"/>
    <iact:actionData xml:id="d11">
      <inkml:trace xmlns:inkml="http://www.w3.org/2003/InkML" xml:id="stk11" contextRef="#ctx0" brushRef="#br1">24625 11428 683 0,'0'0'146'7,"0"0"-30"-2,0 0-10 2,0 0-51 2,0 0 12-1,0 0 2-2,-203 100-8 2,135-45 2 0,14 1 4 0,12 5-18-2,16 2 7 2,17-3-23 1,9-5-2-2,0-12-13 1,12-10-2-2,32-5 4 2,15-15-9 0,11-9 8-2,-5-4-14 2,1 0 0 2,-8-38-3-2,-11-14-4-3,-8-14 0 5,-12-10 1-3,-19-7 1 1,-8-10-6-3,0 2 6 3,-32 9-6 0,-17 19-13 1,-13 33-112-2,38 30-104 0,-2 2-282 3</inkml:trace>
    </iact:actionData>
  </iact:action>
  <iact:action type="add" startTime="34153">
    <iact:property name="dataType"/>
    <iact:actionData xml:id="d12">
      <inkml:trace xmlns:inkml="http://www.w3.org/2003/InkML" xml:id="stk12" contextRef="#ctx0" brushRef="#br1">29377 13822 870 0,'0'0'309'5,"0"0"-199"1,0 0 38 3,0 0-87-1,0 0-34 0,0 0 11 0,185-128 11-2,-134 90 5 2,9-3 17 1,13-7-12-4,8 2 3 3,5-5-11 0,0-5-14 0,0-4-8-2,-5 1-6 2,-3-11-2 0,-2 5 0 0,-5 2-14 1,1-3-7-3,2 3 0 4,0-4 0-3,0 6 0 0,0-3 0 0,-4-3 0 1,4-1 0 0,-4-4 0 0,-1 3 0-2,-8 9 0 2,-1 6 0 1,-5 5 0-4,-4 3 0 4,-3 3 0-2,-11 8 0 2,-8 10 0-4,-4 5 0 3,-9 9 0-1,-3-2 0 1,-2 8 0-2,-5-1 0 1,1 0 0 2,-4 4 0-1,1-3 0-3,5 0 0 4,-7 0 0-1,1 0 0-1,-3 2 0-1,0 3 0 2,0 0 0 1,0 0 0-1,0 0 0-3,0 0 0 3,0 0 0 0,0 0 0 0,0 0 0-2,0 0 0 2,0 0 0 0,0 0 0 0,0 0 0-1,0 0 0 0,0 0 0 2,-28 0 0-1,-20 0 0-1,-12 0 0 3,-6 0 0-4,6 0 0 1,1-7 0-1,7 2-4 2,10 2 0 0,10 1-7 0,14-1 9-3,6 3 0 3,3-3 2 1,9 3-2-2,0-4 3-1,0 4-3 2,0-1 4 0,0 1 4 0,0 0-4-1,0 0-4 0,21 0-2 3,20 0 0-3,7 0 1-2,4 0 3 4,-2 0-1-1,-3 0 3-1,2 0-2 0,-7 0 4 1,-8 1-6-1,-8-1 2 3,-12 0-2-6,-10 0 2 6,-1 4 2-1,-3-4-1-3,0 3-1 1,0 10 8-1,0 7-2 3,0 18 0-2,0 14-4 0,-7 9-4 1,-14 1 1 1,5-4 1-2,4-16-1 0,4-15 0 1,7-17 0-1,1-10-11 0,0 0-2-1,0 0-61 3,0-30-37-1,16-16 5 1,5-4-36-4,0 14-101 3,-20 26-47 0,-1 10-683-1</inkml:trace>
    </iact:actionData>
  </iact:action>
  <iact:action type="add" startTime="35246">
    <iact:property name="dataType"/>
    <iact:actionData xml:id="d13">
      <inkml:trace xmlns:inkml="http://www.w3.org/2003/InkML" xml:id="stk13" contextRef="#ctx0" brushRef="#br1">31810 12001 647 0,'0'0'81'7,"0"0"49"0,0 0-54 2,0 0-27-3,0 0-1 2,160-163 6 0,-124 130 11 0,1 2 0-3,-3 7 3 4,-8-1-11-1,5 4-7 0,-11-6-31-1,-9 1-9-1,3 6-10 3,-11 1 0-1,1 4 0-2,-4 9 0 2,6 3 1 0,-6 3 0 0,0 0 33-2,0 0 31 2,0 0-10 0,0 6-23 1,0 26-16-4,0 11-15 3,0 3 0 0,0 2-1 0,0 1 1-2,0 2 2 2,0 7 4 2,0-1 10-3,0 2-15 1,0-1 1-2,0-5-1 4,0-11-2-4,0-9 2 1,0-16-2 0,0-6 0 1,0-9 0 1,0-2-1-3,0 5 4 3,0 5-2-3,0 4 1 2,-18 3-4-3,-2 1 1 3,-9-1-2 0,-3-3 3 0,-2 3-3-1,-3-6 2 1,1-5-5-1,4-2 5 2,4-4-11-2,7 0 5-1,-3 0 3 4,14 0 4-4,5 0 1 1,1 0 0 3,0 0-1-4,4 0 1 3,0 0 6-5,0 0-4 6,0 0 12-3,0 0 14 2,4 0 8-2,30-4 6 0,22-9-5-1,9-8 16 2,14 1 4-2,4 3-4 3,-2 3-2-1,-5 3-25 0,-13-2-27-2,-14 2 0 1,-15 0 0 4,-13 1 0-6,-9 5 0 1,0 0 0 2,-8-2 0 0,-4 6 0 1,0-2-17-3,0 3-64 3,-7 0-73-1,-20 8-59 0,-9 17-152-3</inkml:trace>
    </iact:actionData>
  </iact:action>
  <iact:action type="add" startTime="39549">
    <iact:property name="dataType"/>
    <iact:actionData xml:id="d14">
      <inkml:trace xmlns:inkml="http://www.w3.org/2003/InkML" xml:id="stk14" contextRef="#ctx0" brushRef="#br3">12633 18385 981 0,'0'0'197'4,"0"0"-30"4,0 0-41-1,0 0-79 0,0 0 1 1,199-58 9 0,-155 50 4 0,8-4 0-2,6 6 15 2,1-1-14 1,12 0-3-2,7 2-13 2,2 0-10-4,8-2-18 3,-3-4-13-1,1 8-5 2,0-2 0-4,1-2 0 6,2 7 0-3,-6-6 0-1,3 4 0 0,-5 2 0 0,-4 0 0 3,-3 0 0-4,3 0 0 2,2 0 0-2,3 0 0 3,0 0 0-2,-1 0 0-1,-1 0 0 3,-12 0 0-1,-3 0 0 0,-5 0 0-3,-3 0 0 4,1 0 0-2,3 0 0 2,4 0 0-4,7 0 0 4,7 0 0-1,4 0 0 0,4 0 0-1,2 0 0-1,-8 0 0 4,-5 0 0-6,-8 0 0 5,-6-5 0-2,3 5 0 2,-4-7 0-1,-2 1 0-3,2-1 0 5,-4-3 0-4,-1 2 0 4,-2 2 0-6,-5 0 0 5,5 3 0-2,0 1 0 3,-1 2 0-5,-3 0 0 4,5 0 0-1,-5 0 0-3,5 0 0 2,-3 0 0 1,-2 0 0-1,2 0 0-1,6 0 0 3,4 0 0-2,7 0 0 3,2 0 0-1,-2 0 0-4,-10 0 0 3,-3 0 0-2,-12 0 0 3,-2 0 0-4,-1 0 0 3,1 0 0 1,-5-3 0 0,4-2 0-4,1-2 0 4,0 1 0-1,1 6 0-3,2 0 0 6,-1 0 0-6,2 0 0 5,-5 0 0-6,1 0 0 5,-4 0 0-2,-1 0 0 2,5 0 0-2,-1 0 0-1,-1 0 0 3,2 0 0-2,-8 0 0-1,-6 0 0 2,-2 0 0 1,-6 0 0-2,-6 0 0-2,-3 0 0 5,-1 0 0-4,-7 0 0 2,-3 0 0 0,0 0 0-1,0 0 0 0,0 0 0 1,0 6-119-2,-15-6-257 2,-1 12-371 0</inkml:trace>
    </iact:actionData>
  </iact:action>
  <iact:action type="add" startTime="41353">
    <iact:property name="dataType"/>
    <iact:actionData xml:id="d15">
      <inkml:trace xmlns:inkml="http://www.w3.org/2003/InkML" xml:id="stk15" contextRef="#ctx0" brushRef="#br3">33142 16076 849 0,'0'0'203'4,"0"0"-10"1,0 0-44 5,0 0-42-3,0 0-14 2,0 0-13-4,0 0-26 3,34 0-17 0,-34 0-1 0,0 0-12-3,-3 0-5 3,-25 0 4 1,-15 0-2-1,0 0-1-3,-10 0 16 4,-8 3-10-2,5 4-5 1,-3-7-17-1,-2 0 2 0,3 0-3 4,5 0-2-4,4 0-1 2,5 5 2-2,6 0-2-1,1 2 2 4,16 1-1-6,5-3 3 3,5 2-7 1,-2-2 5 1,5 1-2-4,-2 1 0 5,-2 0-2-2,0 1 2 1,5 5 0-5,-2-11 2 4,0 7 0-2,6-7-2 4,-3 5 0-5,-1-2-1 3,7 1 1 1,-3-4 3-2,3 7-3-1,-1 4 1 3,1 15-6-1,0-3 11 1,0 9-8-5,0 8 5 5,0-1-3-1,0 3 0 0,0-1 0-2,0-9-2 2,0 1 2-1,0 5-2 2,0 3 4-1,0 17 1-3,0 14-2 3,-3 6-2 1,-6 7-1-4,1-4 2 4,-2-5-1 1,0-4 2-2,7 6-1-4,-2 3 2 4,5 6-4 0,0 6 6 0,0 5-5-3,0 3 5 3,0-7-4 1,0-4 1-1,0-13-1-2,0-7 1 2,0-20 1-1,0-9-1 1,0-9 4-1,0-3 3 0,0 2-5 2,0-2-3 0,0 1 0-3,0-12 0 3,0-2 0-4,0 0 0 4,0 2 0-4,0 0 0 5,0-2 0-4,0 2 0 4,0 0 0-6,0-3 0 5,0-2 0-1,0-4 0 0,0-4 0-2,0-6 0 1,0 6 0 1,0-2 0 0,0 0 0-2,0 2 0 2,0 1 0 0,0-8 0 0,0 0 0-2,0 0 0 2,0 0 0 0,0 0 0 0,0 0 0-2,3 0 0 4,-1 0 0-4,8 0 0 3,3 0 0-4,7 0 0 5,8 0 0-2,1 0 0-1,1 0 0-1,2 0 0 2,4 0 0 0,10 6 0-1,-5-6 0 3,8 6 0-6,4-6 0 5,1 0 0-1,6 0 0-2,-1 0 0 2,-2 0 0-1,-3 0 0 1,-9-6 0 1,-1 0 0-2,-1-9 0 2,-3 5 0-4,2-2 0 2,-8 3 0 0,-3-5 0 2,-5 6 0-2,-8 5 0 0,-8-3 0 0,-4 0 0 2,-1 6 0-2,-5 0 0-1,0 0 0 2,0 0 0 1,0 0 0 1,0 0 0-3,0 0 0-2,0-12 0 3,4 4 0 0,-2-18 0-3,1-6 0 5,1-13 0-3,-4-6 0 2,0-7 0-5,3-5 0 7,-3-6 0-4,0-15 0 0,0-7 0-1,0-10 0 1,0-19 0 2,0-7 0-2,0 4 0 0,0-5 0 1,0 7 0-1,0-2 0 2,0 9 0-1,0-2 0-1,0 16 0 0,0-6 0 0,0 2 0-1,0 1 0 4,0 0 0-3,0 15 0 2,0 5 0-4,0 7 0 3,0 14 0 0,0 6 0 0,0 8 0-1,0 8 0 0,0 0 0 1,0-1 0 0,0-1-8-3,0-6 0 4,0-16-54-2,0-1-14 1,0 0-12-2,0 17-34 2,0 48-52 0,0 0-191 0</inkml:trace>
    </iact:actionData>
  </iact:action>
  <iact:action type="add" startTime="43815">
    <iact:property name="dataType"/>
    <iact:actionData xml:id="d16">
      <inkml:trace xmlns:inkml="http://www.w3.org/2003/InkML" xml:id="stk16" contextRef="#ctx0" brushRef="#br3">818 11520 806 0,'0'0'187'4,"0"0"-52"3,0 0-54 0,0 0-20 1,0 0 29 0,0 0-24-1,0 0 9 0,57 0-2 2,-22 0 18-2,6 5-36-1,11-5 13 2,5 0-19 0,9 0-8 0,2 0-11-2,-3 0-10 2,-3 0 2 0,-4 0 0 0,2 0 8-2,0 0-17 5,6 0 19-5,1 0-32 1,10 0 0 0,6 0 0 1,10 0 0 0,6 0 0 0,-1 0 0-2,-8-5 0 3,-3-4 0-1,-4 3 0 0,1 4 0-4,-1-5 0 4,-1 7 0 0,4-3 0 1,7 0 0-3,1 1 0 2,6 2 0-1,6 0 0 3,-2 0 0-6,1 0 0 5,-6 0 0-1,-9 0 0 2,-4 0 0-5,-3 0 0 2,-2 0 0 1,-2 0 0-1,1 0 0 1,-5 0 0-2,7 0 0 4,3 0 0-3,7 0 0-2,6 0 0 4,3 0 0-2,-2 0 0 2,-8 0 0-3,-5 0 0 2,-3 0 0-1,-6 0 0 2,-4 0 0-3,2 0 0 4,-1 0 0-3,-1 0 0-1,1 0 0 0,-5 0 0 5,5 0 0-4,0 0 0 0,0-3 0-2,8-2 0 3,-4 1 0 1,8 4 0-1,4 0 0-3,0 0 0 4,-2 0 0-1,-2 0 0 0,-10 0 0-3,0 4 0 4,-15-1 0-2,-10-3 0 2,4 0 0-4,0 0 0 3,0 0 0 1,-8 0 0 1,0 0 0-5,-5 0 0 2,2 0 0 0,5 0 0 2,6 0 0-2,-2-3 0 0,0 3 0 3,1 0 0-4,-8-4 0 1,-4 1 0 0,-8 0 0 2,-5 1 0-1,0-3 0-2,-4-2 0 2,-1 5 0-1,0-4 0 1,-4 3 0-3,-2-3 0 5,-2 4 0-2,5-5 0-2,-9 5 0 0,7-4 0 2,-5 2 0 0,2-1 0 0,0 2 0 0,-7 3 0-1,3 0 0 2,-5 0 0-3,-2 0 0 0,4 0 0 2,-5 0 0 0,-4 0 0 0,3 0 0-2,-3 0 0 2,0 0 0 0,0 0 0 1,0 0 0-4,-28 14-50 3,9-1-285 1,-11 6-194-2</inkml:trace>
    </iact:actionData>
  </iact:action>
  <iact:action type="add" startTime="45394">
    <iact:property name="dataType"/>
    <iact:actionData xml:id="d17">
      <inkml:trace xmlns:inkml="http://www.w3.org/2003/InkML" xml:id="stk17" contextRef="#ctx0" brushRef="#br3">11666 9434 450 0,'0'0'434'6,"0"0"-237"1,0 0-24 1,0 0-48 0,0 0-39 0,0 0-20-2,0 0 31 2,66-3-15 0,-63 3 0 0,-3 0-7-2,0 0-15 2,0 0-14 0,0 0-14 0,0 0-6-2,0 0-13 4,0 0-10-4,-21 0-3 1,-32 0 0 0,-27 7 0 1,-7 1 0 0,0-3 0 2,-8 0 0-4,6-3 0 7,3-2 0-9,3 0 0 3,-2 0 0-1,6 0 0 1,-2 1 0 0,7-1 0 2,9 0 0-3,2 0 0 2,16 0 0 0,6 0 0-1,11 0 0-1,9 0 0 3,9 0 0-1,7 0 0-1,2 0 0-1,3 0 0 2,0 0 0 0,0 0 0 0,0 0 0-1,0 0 0 0,0 0 0 2,0 0 0-2,0 0 0-1,0 0 0 2,0 12 0 0,0 11 0 1,0 12 0-3,0 10 0 2,0-1 0 1,0 1 0-1,8 4 0-3,0 3 0 5,2 5 0-3,4 7 0 1,-1 1 0-2,-1 8 0 2,1-5 0 0,-6-1 0 0,5 1 0-2,-3 0 0 1,0 11 0 2,-2-3 0-2,-1 3 0 0,-3 0 0 1,-3-9 0 0,0-4 0 0,0-11 0-2,0-7 0 2,0-13 0-1,0-10 0 1,0-5 0-3,0 0 0 5,0 3 0-4,0 3 0 2,0-1 0-2,0 4 0 2,0-3 0 1,0-8 0-1,0-8 0-3,0-4 0 3,0-2 0 1,0-4 0-2,0 0 0-1,0 0 0 2,0 0 0 0,0 0 0 1,0 0 0-4,0 0 0 3,0 0 0 0,5 0 0 0,23 0 0-1,9 0 0 2,21 0 0-2,-7 0 0 3,7 0 0-4,1 0 0 2,5-7 0-2,1 4 0 2,6 3 0-2,-1 0 0 4,1 0 0-3,-3 0 0-1,7 0 0 0,-2 0 0 3,-2 0 0-2,-9 0 0 2,-4 0 0-3,-11 0 0 2,-9 0 0 0,-14 0 0 1,-16 0 0-2,-5 0 0-1,-3 0 0 1,0 0 0 1,0 0 0-2,0 0 0 2,0 0 0 0,0 0 0 2,0 0 0-4,0 0 0 1,0 0 0 1,0 0 0-1,0 0 0-1,0 0 0 2,0 0 0 2,0 0 0-1,0 0 0-5,0 0 0 3,5-19 0 2,0-13 0-2,-2-14 0 0,0-9 0 2,-3-2 0-2,0-9 0 2,0-14 0-3,0-15 0 0,0-5 0 2,0-12 0 0,0-2 0-1,0-13 0 1,0-11 0 1,0 5 0-1,-6 2 0 0,1 23 0-2,-3 25 0 1,6 25 0 1,2 18 0-3,0 11 0 3,0 8 0 3,0 5 0-3,0 7 0-5,0 6 0 5,0 3 0 0,0 0 0 0,0 0-40-1,0 0-170 0,0 0-184 1,0 10-987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3T04:21:16.67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489">
    <iact:property name="dataType"/>
    <iact:actionData xml:id="d0">
      <inkml:trace xmlns:inkml="http://www.w3.org/2003/InkML" xml:id="stk0" contextRef="#ctx0" brushRef="#br0">17100 11387 479 0,'0'0'502'58,"0"0"-349"-58,0 0-13 0,0 0-5 0,0 0-52 0,0 0-17 0,0 0 7 0,154-91-11 0,-110 51-14 0,3-7 9 0,8-4-13 0,-3-7-5 4,9-2-8-4,-2-3 0 0,6-3-8 0,5-2-1 1,-1-4-9 0,10-2-1 10,-1-8-5-11,11-2 4 9,1-15-2-1,8 1-2-3,1-1-7 4,0-2 0-5,3 7 0 5,-9 4 0 4,-5 14 0-11,-11 6 0 8,-9 16 0-5,-11 9 0 3,-9 10 0-2,-16 9 0 0,-15 11 0 4,-13 10 0 3,-4 5 0-11,0 0 0 8,0 0 0-7,0 0 0 11,-21 0 0-13,-32 20 0 8,-25 6 0 6,-1 1 0-13,-5 1 0 7,1-3 0-6,6-2 0 5,10-3 0 5,14-2 0-11,18-10 0 8,14-3 0-2,15-5 0 3,6 0 0-9,0 0 0 6,0 0 0 2,13 0 0-7,32-8 0 5,17-12 0 3,3 2 0-7,9-2 0 10,1 0 0-13,1 0 0 6,-8 3 0 5,-13 8 0-8,-8 4 0 5,-19 1 0-4,-8 4 0 4,-12 0 0 5,-3 0 0-14,-4 0 0 10,-1 0 0-6,0 0 0 4,3 0 0-2,5 27 0 3,-4 19 0-1,8 2 0 6,-11 4 0-12,-1-3 0 7,0-10 0 4,0-4 0-11,0-19 0 9,0-6 0-9,0-10-10 4,0 0-70 3,0 0-49 1,6 0-73-7,5 0-103 10,2-6-123-9</inkml:trace>
    </iact:actionData>
  </iact:action>
  <iact:action type="add" startTime="7340">
    <iact:property name="dataType"/>
    <iact:actionData xml:id="d1">
      <inkml:trace xmlns:inkml="http://www.w3.org/2003/InkML" xml:id="stk1" contextRef="#ctx0" brushRef="#br0">19438 9784 252 0,'0'0'605'3,"0"0"-480"3,0 0-55 0,0 0-28 2,0 0-27-3,0 0 17 3,139-101 8 1,-102 71 7-1,5-5 8-2,-1-4-18 2,-1-8-7 1,-7 4-7-1,-4 3-8-1,-5 5-7 0,-8 13-3 1,-8 10 2 1,-1 8 2-3,-7 4 21 0,0 0 9 4,0 0 1-3,0 16-10 1,0 26 8-2,0 15-32 3,0 4 7-2,0 2 7 0,-7 3-1 0,-1 6 3 19,-4 5-6-26,8 4-7 0,-6-4-5 9,4-5-2 0,-3-15 0-6,0-13-1 6,3-7-2-3,-4-24 1 1,7-4-1 7,1-9-6-12,-5 0 3 6,-2 0-3 0,-12 0 1 4,-3 0 5-10,-13 0-3 8,-4 0-3-5,8 0-3 3,4-3 3-1,5 3-4-1,17 0 10 5,2 0 1-7,5 0 2 3,0 0 4 1,0 0 12 0,0 0 30 1,8 0 16 0,33 0-5-5,21 0-39 6,8 3 13-2,7-3-10-3,4 0-2 3,-10 0 4 4,-14 0-13-9,-16 0-5 5,-20 0-6 3,-12-5-1-6,-9 5-2 2,0 0-58 2,0 0-118-6,-21 0-111 12,-9 14-261-15</inkml:trace>
    </iact:actionData>
  </iact:action>
  <iact:action type="add" startTime="8614">
    <iact:property name="dataType"/>
    <iact:actionData xml:id="d2">
      <inkml:trace xmlns:inkml="http://www.w3.org/2003/InkML" xml:id="stk2" contextRef="#ctx0" brushRef="#br0">26379 11684 726 0,'0'0'256'5,"0"0"-95"1,0 0-38 2,0 0-25-1,0 0-23 1,0 0-23-1,189-133 16 1,-147 107 0 1,11-6 3-1,-1-2-16 2,6-7-7-6,-1 3-1 3,8-7-14 1,-5 0-4-1,5-1-5 1,0 0 0 0,6-4-10 0,6-3-3 3,6-2 3-5,3-5-8 0,-1-2 2 3,1-8-2 4,0-5-2-10,1-10-3 10,2-9 0-11,1-9 0 10,5-5-1-10,0 2 1 7,-12 12-1-6,-8 11 0 9,-7 16 0-5,-20 16 1-3,-10 11-1 6,-17 17 0-5,-5 3 1 4,-13 8-2 1,2 6 0-4,-5 1 0-1,0 3 0 3,0 2-3 3,0 0-2-6,-21 0 3 3,-25 0 3-2,-12 0 0 2,-5 0 0 6,-3 2 0-12,7 1 0 8,-1-3 0-5,6 0-6 7,13 2-2-9,8-2-1 5,8 4 0 6,13-4-2-12,6 0 6 1,3 0-1 10,3 0 4-10,0 0 2 6,0 0-8-3,0 2 2 3,14 7 4-2,20 6 1 2,10-10-3 4,17-2 1-10,11-3 2 6,16 0 0-5,2 0-1 6,-13 0 4-6,-18 0-2 5,-17 0 3 4,-19 0 2-11,-18 0 4 7,-5 0 2-4,0 18 0 3,0 13-6 2,-9 9-3-1,-21 3 3-7,2-3-4 7,-2-8 0 1,7-9-1-5,2-8 0 3,9-8-4 1,6-4-28-5,6-3-25 4,0 0-67 0,0 0-45 7,11 0-56-15,-1-10-22 6,8 10-296 4</inkml:trace>
    </iact:actionData>
  </iact:action>
  <iact:action type="add" startTime="9465">
    <iact:property name="dataType"/>
    <iact:actionData xml:id="d3">
      <inkml:trace xmlns:inkml="http://www.w3.org/2003/InkML" xml:id="stk3" contextRef="#ctx0" brushRef="#br0">29339 9625 649 0,'0'0'191'3,"0"0"-74"5,0 0-20-3,0 0-34 2,-188-10-9 0,103 37 1 5,7 6-1-5,5 7 9 0,8 11 11 0,14 4-23-1,15 5-11 2,18-2-6-3,18-3 9 4,0 0-13-2,14-8 0 3,43-2-3-3,20-12-10 0,9-13-12-1,4-11 2 13,2-9 0-18,-10 0 3 10,-16-42 0-11,-8-31-10 8,-18-12 0 0,-22-16-2 2,-15 0 1-4,-3 12-4 0,-9 19 0 4,-43 20-31-1,-19 24-65-6,32 26-76 7,-5 0-151-3</inkml:trace>
    </iact:actionData>
  </iact:action>
  <iact:action type="add" startTime="10426">
    <iact:property name="dataType"/>
    <iact:actionData xml:id="d4">
      <inkml:trace xmlns:inkml="http://www.w3.org/2003/InkML" xml:id="stk4" contextRef="#ctx0" brushRef="#br0">18494 13628 593 0,'0'0'273'3,"0"0"-60"5,0 0-78-3,0 0-33 2,0 0-24-2,0 0-17 4,0 0 19-2,69-61-24-1,-11 9 8 4,16-8-3-3,12-12-3 1,16-7-11-1,8-8-8 0,10-8-16 4,5 4 1-5,4-1-5 3,0-5-5 1,-3 5 4-4,-8-2-6 9,-11 2-4-14,-4 5 4 10,-11 4-2-9,-8 8-3 10,-7 9 0-10,-7 16-5 7,-17 6 0 1,-12 15-1-5,-15 9 1 3,-15 5-1-1,-2 5-1 2,-6 4 0-3,-3 2 0-1,0 4-2 3,-19 0-2-1,-34 0 4 3,-9 0 1 3,-5 4-1-11,-1 2-1 5,6-4 1 2,4 3-1-5,8-2 0 4,16 2-4 0,13-3-12 1,8 1 1-4,8-3-6 4,5 0 0-3,0 0-5 3,18-15 5-1,22-8 22-1,12 0 0 0,5 5 1 2,0 4 0-4,11 3-1 2,-8 2 0 4,-2 8 0-5,-5 1 0 0,-13 0 4 6,-6 0-1-5,-10 0 0-3,-6 19-1 3,-11 12 3 2,-7 15 10 0,0 2-5-2,0 5-3-3,0-8-4 4,-17-10 2 1,2-10-5 0,1-7 0-4,4-10-2 5,4-4-2-5,6-4-23 4,0 0-24-3,0 0-62 1,0-12-45 3,11-26-32-4,5 13-22 1,2 0-188 3</inkml:trace>
    </iact:actionData>
  </iact:action>
  <iact:action type="add" startTime="11140">
    <iact:property name="dataType"/>
    <iact:actionData xml:id="d5">
      <inkml:trace xmlns:inkml="http://www.w3.org/2003/InkML" xml:id="stk5" contextRef="#ctx0" brushRef="#br0">21229 11735 686 0,'0'0'115'8,"0"0"24"-3,0 0-23 2,0 0-41-1,-181-35 4 2,128 35-6 0,9 22 8 0,7 6-15-2,0 2-11 2,11 5-15 0,10 0-7 0,16 3-5-1,0 7-9 1,0-3 0-1,37-1-8 1,8-7-2-2,5-9 3 2,-1-13-1 0,-5-12-3 0,-2 0-4 2,-8-8-4-5,-6-41-1 4,-9-17-4-2,-9-10-8-1,-10 3-14 2,0 3-18 2,-17 20-14-5,-40 11-74 2,29 39-85 1,-3 0-293 0</inkml:trace>
    </iact:actionData>
  </iact:action>
  <iact:action type="add" startTime="12109">
    <iact:property name="dataType"/>
    <iact:actionData xml:id="d6">
      <inkml:trace xmlns:inkml="http://www.w3.org/2003/InkML" xml:id="stk6" contextRef="#ctx0" brushRef="#br0">30153 13490 878 0,'0'0'216'6,"0"0"-102"1,0 0 22-1,0 0-56 2,0 0-18-2,163-162 7 3,-118 97-9-4,16-15 4 5,10-3-6-3,10 0-7 1,10-7-8 0,5-4-8-2,6-7-8 5,3-8-12-5,2-3-3 0,-5 3-2 2,-10 13-3 7,-7 10 3-10,-12 14-3 0,-2 9-2 0,-13 10-2 3,-14 13-1 2,-8 9-2-5,-14 8 2 2,-10 12-2 1,-5 5 1 1,-7 6-1-1,0 0-2-2,0 0 0 2,-25 0-7-2,-30 0 9 3,-16 0-1-3,-4 2 1 4,-1 22 0-3,5-2 1 2,13 1 0-1,10-5-2-5,19-7 0 6,13-6 0-2,13-5 1 4,3 0-1-3,0 0 0-3,0 0-4 5,28 0-7-6,14 0 11 4,11 0 1 3,-4 0 0-9,7 0 0 6,-3 0 1 2,-2-10-2 0,-2-2 0-6,-12 0 0 2,-5 4 0 3,-10 6 1 5,-8-2 0-12,-8 4 0 8,-6 0 2-6,0 0-1 4,0 0 0 1,0 0 1-4,0 0 2 2,0 0 0 2,0 0 0-3,0 17-3 2,0 12 0 0,0 3-1 0,0-3-1 5,0-7-1-11,0-4-4 5,0-10-3 1,0-2-18-2,0-4-22 2,0-2-64 1,0 0-40-2,0 9-43-1,-3-2-39 2,-8 4-308 0</inkml:trace>
    </iact:actionData>
  </iact:action>
  <iact:action type="add" startTime="12966">
    <iact:property name="dataType"/>
    <iact:actionData xml:id="d7">
      <inkml:trace xmlns:inkml="http://www.w3.org/2003/InkML" xml:id="stk7" contextRef="#ctx0" brushRef="#br0">32247 11476 392 0,'0'0'321'4,"0"0"-134"5,0 0-33-2,0 0-72-1,0 0-14 1,0 0-9-1,10 0-5 2,11 0-27 1,3 0 1-3,10 0-9 1,0-3 1 3,4-7-1-3,2-11-9-2,6 1-5 3,-6 0-4 1,-9 0-1-1,-4 5 0 1,-10 3 0-3,0 4 0 2,-10 6 0-2,-3-2 1 1,-1 2 1 0,0 2 0 2,0 0 2 1,5 0 18-7,-4 15-19 7,5 6 1-2,-6 6 1-1,-1 1-1-1,-2 5 4 1,0 4 1 1,0 5-4 1,0-1 0-3,0-3 0 1,0-13-3 1,0-5-1 1,0-2 0 6,0-5 0-15,0 2 0 11,0 2 0-1,0-1-1-8,-5 2 0 7,5-1 2-4,-9 6-2 5,0 0-1-3,3 1 1 0,-7 1 0-1,9-5 0 4,-5-6 0-6,4-2 0 4,5-10 0 0,0 2 0 6,0-2 0-14,0 2 0 8,0 1 1 0,-7 4-1 1,4-2 0 0,-3 0 0-5,-1-1 0 8,2 0 0-3,-7-6-1-8,1 2-1 7,-16-2 1 0,-7 0-1 3,-13 0 0-7,-5 0 2 5,7 0 0 1,4 0-1 1,10 0 0-9,4 0 1 7,11 0 0-2,7 0 0 4,3 0 0-9,3 0 1 4,-4 0-1 2,4 0 0 1,0 0 1-1,3 0-1 0,0 0 5 1,0 0 19-2,0 0 48-4,41 3-20 5,17 3-16 4,17-3 8-6,11-3-3-2,9 0-3 5,-3 0-12-2,-14 0-1 1,-7 0-9 3,-19-5-4-7,-14-4 4 3,-14 0-6 1,-3 3-5 0,-12 2-2 2,-5 4-3-5,-4 0 2 2,0 0-2 0,0 0-2 0,0 0-22 1,0 0-28 0,-21 0-72 2,-23 0-63-5,23 10-111 8,4 4-490-10</inkml:trace>
    </iact:actionData>
  </iact:action>
  <iact:action type="add" startTime="16212">
    <iact:property name="dataType"/>
    <iact:actionData xml:id="d8">
      <inkml:trace xmlns:inkml="http://www.w3.org/2003/InkML" xml:id="stk8" contextRef="#ctx0" brushRef="#br0">14544 13958 626 0,'0'0'227'4,"0"0"-92"2,0 0-44 2,0 0-34-1,-105 156-6 0,38-58 3 0,-10 29-11 1,-6 28 2 0,-2 16-7 0,3 7-1-2,-1-8-4 4,9-19-4-4,6-25-11 4,14-22-11 3,15-21-7-13,12-19 0 12,10-17-3-5,11-15-25-3,6-12-41 3,0-8-42 2,13-12-21-2,3 0-102 0,-1 0-331 3</inkml:trace>
    </iact:actionData>
  </iact:action>
  <iact:action type="add" startTime="17127">
    <iact:property name="dataType"/>
    <iact:actionData xml:id="d9">
      <inkml:trace xmlns:inkml="http://www.w3.org/2003/InkML" xml:id="stk9" contextRef="#ctx0" brushRef="#br0">20504 13713 372 0,'0'0'181'4,"0"0"-48"5,0 0-12-5,0 0 13 3,0 0-14 1,0 0-17 0,0 0-24 0,-100 124 10-3,28 7-13 4,-6 35-7-2,-14 35-22 2,3 21 2-4,-1 2-14 3,-8-4-12 1,6-11-7-4,2-31-9 8,22-34-7-9,10-39-2 4,17-41 0 0,17-29-9-1,14-18-19 0,10-14-32 1,0-3-38-1,17-15-91 0,4-19 69 1,6-2-237 0</inkml:trace>
    </iact:actionData>
  </iact:action>
  <iact:action type="add" startTime="19593">
    <iact:property name="dataType"/>
    <iact:actionData xml:id="d10">
      <inkml:trace xmlns:inkml="http://www.w3.org/2003/InkML" xml:id="stk10" contextRef="#ctx0" brushRef="#br1">14516 16214 693 0,'0'0'327'5,"0"0"-159"0,0 0-21 2,0 0-17 1,0 0-73 0,0 0-12-1,52 0 7 1,-79 0-10 0,-22 0 26 0,-19 0-7-3,-4-7-1 4,-19 2-12-1,-12 5-3 0,-10 0-11-1,-7 0-6 1,5 5-11-1,17 12-6 13,11-7-7-16,25 1 0-3,17-4 2 6,22-5-6 6,9 1 0-10,11-3 0 6,3 0 0-5,0 2 0 4,0 2 0-2,-3-4 0 4,3 2 0-3,-1-2 0 2,1 4 0 0,0-4 0-5,0 0 0 4,0 0 0 6,0 3 0-14,0-3 0 12,-3 2 0-8,3 1 0 3,0-3 0-1,0 12 0 3,0 17 0-1,0 19 0 1,0 12 0-4,0 20 0 14,0 6 0-13,0 10 0-6,0 4 0 10,-4-3 0-7,-2 3 0 5,-2 1 0 6,2-4 0-12,-4-8 0 10,3-12 0-9,-2-18 0 10,4-14 0-12,2-14 0 11,-1-11 0-9,4-8 0 5,0-12 0 7,0 0 0-13,0 0 0 4,0 0 0 1,0 0 0 2,0 0 0-2,0 0 0 3,0 0 0-7,0 0 0 3,0 0 0 3,10 0 0-2,15 0 0 5,12 0 0-7,5 0 0 3,11 0 0 3,9-8 0-8,12 2 0 5,3 2 0 6,5 2 0-12,1-3 0 10,-9-3 0-10,4 1 0 8,-6 4 0-5,-1 0 0 2,-1 3 0 3,-9 0 0-5,-4 0 0 2,-11 0 0 9,-6 0 0-13,-10 0 0 11,-15 0 0-8,-14 0 0-6,4 0 0 8,-1 0 0-2,-4 0 0 5,0 0 0-7,0 0 0 6,0 0 0-7,0 0 0 6,0 0 0-2,0 3 0 3,0-3 0-5,0 3 0 3,0-3 0 3,0 0 0-5,0 0 0-1,0 0 0 3,0 0 0 0,0 0 0 1,0 0 0-2,0 0 0 2,0 0 0-4,0 0 0 9,0 0 0-14,0 0 0 8,0 0 0 0,0-38 0 0,0-37 0 1,0-22 0-4,0-26 0 2,0-15 0 5,0-4 0-10,0-3 0 7,4 19 0 4,2 27 0-11,0 34 0 7,-1 29 0 1,-5 12 0-6,7 14 0 5,-7 5 0-3,0 5 0 0,0 0 0 8,0 0 0-13,0-7-91 7,0-4-46 1,0-4-68 1,0 13-70-6,0 2-153 1</inkml:trace>
    </iact:actionData>
  </iact:action>
  <iact:action type="add" startTime="21552">
    <iact:property name="dataType"/>
    <iact:actionData xml:id="d11">
      <inkml:trace xmlns:inkml="http://www.w3.org/2003/InkML" xml:id="stk11" contextRef="#ctx0" brushRef="#br1">1194 18153 536 0,'0'0'365'5,"0"0"-216"2,0 0-23-1,0 0-43 2,0 0 7 0,0 0 6-2,0 0-19 2,99 0 2 0,-65 0-9 0,4 0 12-2,2 0-21 2,5 0-5 0,4 0-11 1,8 0-13-4,11 0 3 3,5-4-10 1,11-1-4-2,-4 2-2 4,9-3-19-6,-2 6 0 3,-8 0 0 1,1 0 0-4,-5-5 0 4,3 5 0 0,1-2 0-3,2-2 0 1,5 4 0 2,0 0 0-1,0 0 0-2,-5 0 0 3,2 0 0-4,-2 0 0 5,1 0 0-4,-2 0 0 1,4 0 0 1,-1 0 0-1,-2 0 0 2,7 0 0-2,-2 0 0-1,-1 0 0 5,-6 0 0-3,-7 0 0-4,-9 0 0 4,-7 0 0-1,0 0 0 3,0 0 0-3,0 0 0 2,2 6 0-1,3-1 0-2,5-5 0-1,1 0 0 3,1 0 0-1,2 0 0 5,-2 0 0-9,-8 6 0 6,-3-6 0-1,-4 3 0 4,2 1 0-10,-4-3 0 6,4-1 0 0,-6 0 0-1,7 0 0 0,4 0 0 1,-3 0 0-2,4 0 0 3,-5-5 0-2,2 2 0 3,0 3 0-5,-1-6 0 2,8-1 0 0,-5 0 0 1,3 1 0 0,2 6 0 1,-2 0 0-5,2 0 0 6,-3 0 0-1,-2 0 0-2,3 0 0 0,-3 0 0 1,-2 0 0 0,-3 6 0-3,5 1 0 2,0 0 0 2,0-1 0-1,2 1 0-2,-7-2 0 0,-4 3 0 7,-6-1 0-9,3-2 0 6,4-5 0-5,-5 3 0 4,6-3 0-3,-7 2 0 3,7-2 0-4,1 9 0 4,3-9 0 1,1 6 0 0,0-1 0-8,-2 0 0 4,-6 5 0 4,2-5 0-3,-6-5 0 1,0 6 0 0,1-6 0-3,8 0 0 3,-3 0 0-2,6 0 0 4,-1 0 0-3,5 0 0 1,-1 0 0-2,-3 0 0 2,0 0 0 0,-7 7 0 0,-3-7 0-2,-4 0 0 1,-2 0 0 1,-4 0 0 2,-7 0 0-4,2 2 0 3,-1 1 0-3,-7-1 0 1,-5 4 0 0,-7-6 0 0,-9 0 0 1,1 0 0 2,-5 0 0-3,0 7 0-2,0-7 0 3,0 5 0 1,-46 1 0-1,-31-6 0 1,-36 0-237-4,57-6-144 4,15-12-450-2</inkml:trace>
    </iact:actionData>
  </iact:action>
  <iact:action type="add" startTime="23272">
    <iact:property name="dataType"/>
    <iact:actionData xml:id="d12">
      <inkml:trace xmlns:inkml="http://www.w3.org/2003/InkML" xml:id="stk12" contextRef="#ctx0" brushRef="#br1">11482 16412 666 0,'0'0'253'6,"0"0"-70"-1,0 0-41 3,0 0-25-1,0 0 2 1,0 0-19-1,44 3-22 0,-60 18 0 1,-28-1-11 1,-18 0 0-2,-21-15-22 0,-18-5-2 2,-10 0-12-2,-9 0-9 0,-3-5-2 1,4-15-4 2,8 2-16 2,14 3 0-8,17 4 0 9,11 9 0-13,23-2 0 8,15 4 0 1,10 0 0 3,15 0 0-10,3 0 0 5,3 0 0 1,0 0 0-2,0 0 0 2,0 0 0 0,0 20 0-2,0 20 0 1,0 9 0 2,0 3 0 1,0 3 0-6,0 1 0 3,5 9 0 2,7 11 0 1,-8 7 0-7,5 9 0 6,-9 9 0-1,0 0 0 0,0 3 0 2,0 4 0-5,0-12 0 1,0 5 0 3,0-9 0 1,0-9 0-6,0-9 0 3,0-11 0 1,0-16 0 3,0-11 0-7,0-21 0 4,0-3 0 4,0-12 0-9,0 0 0 3,0 0 0 1,0 0 0 5,0 0 0-9,15 0 0 5,5 0 0 0,10 0 0 1,7 0 0-3,-1 0 0 4,14-7 0-1,-1 7 0-3,13-5 0 2,0 5 0-4,11 0 0 4,6-3 0 1,6 3 0 1,8 0 0-6,6 0 0 5,0 0 0 4,-4 0 0-10,-5 0 0 5,-8 0 0 5,-11 0 0-7,-19 0 0-6,-11 0 0 8,-17 0 0 1,-11 0 0 1,-3 0 0-3,-10 0 0-2,0 0 0 2,0 0 0 2,0 0 0-1,0 0 0 1,0 0 0-5,0 0 0 10,0 0 0-14,0 0 0 8,0 0 0-1,0 0 0 2,0-23 0-1,0-49 0 1,0-37 0-2,0-24 0 3,0-20 0-8,0-14 0 5,-10-10 0 1,1-9 0 1,-3 15 0 1,0 23 0-5,4 31 0 1,-1 37 0 5,6 27 0-7,-2 22 0 3,2 19 0 2,2 12 0 4,-2 0-107-12,-3 0-114 10,6 14-108-4,0 18-499 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05:04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1">
    <iact:property name="dataType"/>
    <iact:actionData xml:id="d0">
      <inkml:trace xmlns:inkml="http://www.w3.org/2003/InkML" xml:id="stk0" contextRef="#ctx0" brushRef="#br0">23711 8715 490 0,'0'0'206'3,"0"0"10"-3,0 0-53 0,0 0-64 0,0 0-6 0,0 0-7 0,0 0 10 0,35 5-31 0,-35-5 6 0,0 0-3 1,0 0 0 3,0 0-15 31,0 11-11-35,-24 4 11 0,-20 5-1 0,-11 0-9 31,-7-2-14-29,-6-8 2-2,-6 2-8 0,0-2-23 1,-10-7 0 27,1 5 0-28,-7-3 0 0,4 0 0 2,-2 5 0 3,1-5 0 30,1-3 0-35,0 2 0 0,1-4 0 0,-10 0 0 31,6 0 0-31,0 0 0 0,3 0 0 0,1 0 0 2,3 0 0 31,-4 0 0-33,1 0 0 0,-4 0 0 0,-3 0 0 33,-1 0 0-33,5-4 0 0,3 2 0 0,6-1 0 41,10-2 0-40,-2-2 0-1,0 2 0 0,8 2 0 0,-5-2 0 0,5 0 0 33,1 5 0-32,2 0 0-1,3 0 0 0,2 0 0 0,6 0 0 34,-4 0 0-33,-2 0 0 64,3 0 0-65,-1 0 0 4,7 0 0-2,-1-10 0-1,-4 2 0-1,3-1 0 0,-3 3 0 1,2 1 0-1,-4-2 0 0,4 4 0 0,-5 1 0 2,-1-3 0 34,-3-1 0-35,0 1 0-1,4-2 0 0,9 5 0 0,4 2 0 34,10 0 0-33,10 0 0-1,-3 0 0 0,9 0 0 0,4 0 0 34,3 0 0-33,-1 0 0 0,8 0 0-1,1 0 0 0,0 0 0 37,0 0 0-37,0 0 0 0,0 0 0 0,-3 0 0 2,-2 0 0 38,2 0 0-40,-1 0 0 0,-2 0 0 0,0 0 0 0,-3 0 0 37,3 0 0-37,3 0 0 0,0 0 0 0,-1 0 0 0,4 0 0 36,0 0 0-35,0 0 0-1,0 0 0 0,0 2 0 0,0 6 0 35,-4 2 0-35,-1 0 0 0,1 0 0 0,1-2 0 1,0 1 0 44,-2-1 0-45,-4 2 0 0,1 3 0 0,-4 2 0 0,0-4 0 0,-1-2 0 36,-1-4 0-35,4 1 0-1,-3 0 0 0,5-1 0 0,-1 1 0 33,8-2 0-33,-5-1 0 0,-1-3 0 0,1 5 0 33,1-3 0-32,-1 2 0-1,2 2 0 0,-2-1 0 0,1 3 0 33,-2 4 0-33,1 9 0 0,3 6 0 0,3 14 0 37,0 14 0-36,0 6 0-1,0 7 0 0,-3 5 0 0,-1 9 0 46,-1 1 0-46,-6 8 0 0,6 6 0 0,-2 6 0 0,1 7 0 0,3 8 0 3,-2 1 0 37,2 9 0-40,0 0 0 0,2 4 0 0,1-1 0 0,-4 0 0 34,-1-13 0-32,2-14 0-2,-1-11 0 0,-5-8 0 0,1-10 0 39,1-9 0-38,1-5 0-1,-1-16 0 1,4-10 0-1,1-10 0 47,-1-7 0-47,3-10 0 0,-6 1 0 0,6-3 0 0,0-4 0 0,0 1 0 1,0 1 0 31,0-2 0-31,0 1 0-1,0-3 0 0,0 0 0 31,0 0 0-31,0 0 0 0,0 0 0 0,0 0 0 30,0 0 0-30,0 0 0 0,0 0 0 0,0 0 0 35,0 0 0-35,0 0 0 0,0 0 0 0,0 0 0 0,0 0 0 30,0 0 0-30,11 0 0 0,24 0 0 0,14 0 0 34,0 0 0-34,9-5 0 0,-1-7 0 0,5 4 0 3,-1-2 0 31,1 3 0-34,3 4 0 0,6-1 0 0,5 1 0 34,2 3 0-33,5-3 0-1,3 3 0 0,4 0 0 0,10 0 0 44,-1 0 0-44,1 0 0 0,11 0 0 0,-7 3 0 0,5 7 0 0,-5-8 0 34,-2 1 0-33,0-3 0-1,5 0 0 0,-1 0 0 1,1 0 0 33,4 0 0-34,1-5 0 0,4-5 0 0,-1 2 0 32,-4 6 0-32,2-2 0 0,-7 4 0 0,5 0 0 2,-10 0 0 32,-9 0 0-34,-8 0 0 0,-14 0 0 0,4 0 0 3,-5 0 0 37,2 0 0-40,-6 0 0 0,0 0 0 0,-7 0 0 0,-8 0 0 36,-1-3 0-35,-7 1 0-1,-2-2 0 0,1 2 0 0,1 2 0 34,2-3 0-34,-3 0 0 0,4 0 0 0,-5 3 0 2,-6-2 0 32,0-2 0-34,-6 4 0 0,-4 0 0 0,-1 0 0 3,-2 0 0 32,1-3 0-35,6 3 0 0,-7 0 0 0,0 0 0 4,-4-2 0 35,-2 2 0-39,5-4 0 0,0 2 0 0,1-2 0 0,0-1 0 36,-5 2 0-36,2 0 0 0,-2 0 0 0,0 3 0 1,-1-2 0 35,-2 2 0-36,8 0 0 0,-8 0 0 1,-2 0 0-1,2 0 0 37,-1-3 0-35,0 3 0-2,-3 0 0 0,0 0 0 0,1 0 0 37,-4-2 0-37,3 2 0 0,-3 0 0 0,1 0 0 0,-4 0 0 35,-3 0 0-34,0 0 0-1,0 0 0 0,0 0 0 0,0 0 0 32,0 0 0-32,0 0 0 0,0 0 0 0,0-4 0 3,0-9 0 32,0-13 0-35,0-12 0 0,0-9 0 0,-21-4 0 36,1-4 0-36,-1-5 0 0,0-9 0 0,5 6 0 0,8-6 0 37,0 2 0-36,3-5 0-1,2-3 0 0,3-2 0 0,0-6 0 37,0-7 0-37,0 1 0 0,0-3 0 0,0 3 0 0,6-1 0 45,4 6 0-44,-2-5 0-1,5 0 0 0,-1 0 0 0,0 0 0 0,-9 3 0 36,-2 5 0-36,-1 7 0 0,0-1 0 0,0 7 0 0,0-2 0 37,0 5 0-36,0-1 0-1,-1 0 0 0,-5 2 0 0,-3 8 0 52,0 8 0-52,6 2 0 0,-3 4 0 0,2 9 0 0,4 1 0 0,-3 3 0 0,0 7 0 52,1 1 0-50,2 1 0-2,0 9 0 0,0 2 0 0,0 4 0 0,-3 5 0 0,3 0 0 48,0-4 0-48,0 4 0 0,0 0 0 0,0 0 0 1,0 0 0-1,0 0 0 0,0 0 0 33,-5 0 0-32,5 0 0-1,0 0 0 0,0 0 0 33,0 0 0-33,0 0 0 0,0 0 0 0,0 0 0 0,0 0 0 33,0 0 0-33,0 0 0 0,0 0 0 0,0 0 0 33,-3 0 0-33,-15 0 0 0,-3 0 0 0,-6 7 0 36,-10 6 0-36,8-4 0 0,-8 2 0 0,4-5 0 0,2 5 0 39,6-2 0-38,7 2 0-1,-1 9 0 0,1 1 0 0,2 7 0 1,9 4 0 41,-7 1-78-42,14-20-285 0,0-8-187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05:04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94">
    <iact:property name="dataType"/>
    <iact:actionData xml:id="d0">
      <inkml:trace xmlns:inkml="http://www.w3.org/2003/InkML" xml:id="stk0" contextRef="#ctx0" brushRef="#br0">25216 2577 893 0,'0'0'161'4,"0"0"2"32,0 0-34-36,0 0-40 0,185-25-18 0,-113 22 3 0,16 3-13 40,27 0 0-40,15 0-16 0,14 0-8 0,10 0 1 0,3 0 3 44,-5 5 7-44,-13 3-11 0,-13-1-5 0,-21-4-8 0,-19-3-5 1,-17 0-17 35,-15 0 7-35,-20 0-6-1,-11 0-1 0,-18 0-1 0,-2 0 0 13,-3 0-2-13,0 0 4 43,0 0-7-42,-58 0 8-1,-41 0-3 0,-48 0 2 0,-26 0-3 1,-24 0 0 36,5 0 0-37,5 0 0 0,16 0 0 0,14 0 0 1,24 7 0 39,20 6 0-40,24-8 0 0,21 1 0 0,11 0 0 0,18-3 0 3,19-1 0 39,9-2 0-42,8 0 0 0,3 0 0 0,0 0 0 0,31 0 0 50,43 0 0-49,37-2 0-1,28-13 0 0,15 7 0 0,24 2 0 0,2 6 0 0,-8 0 0 41,-2 0 0-41,-19 0 0 0,-15 4 0 0,-19-2 0 0,-10-2 0 3,-12 0 0 4,-13 0 0 30,-11 0 0-37,-26 0 0 0,-18-2 0 0,-17 2 0 1,-10 0 0 39,0 0 0-40,-10 0 0 0,-75-4 0 0,-51-7 0 0,-65-4 0 4,-26-1 0 32,-5-1 0-36,6 10 0 0,26 7 0 0,28 0 0 1,27 0 0 34,27 24 0-35,24 1 0 0,28 1 0 1,20-6 0 0,22-5 0 40,15-10 0-41,9-5 0 0,0 3 0 0,54-3 0 0,40 0 0 42,57 0 0-42,31 0 0 0,30-21 0 0,-3-10 0 0,-24 2 0 0,-39 4 0 37,-44 10 0-37,-34 5 0 0,-37 5 0 0,-17 2 0 0,-14 3 0 43,0 0 0-40,0 0 0-2,-56 0 0-1,-39 8 0 0,-34 7 0 1,-17-3 0 73,-1 1 0-73,9-5 0-1,19-6 0 0,22-2 0 0,23 0 0 0,30 0 0 0,23 0 0 0,14 0 0 0,7 0 0 0,25-10 0 41,52-3 0-40,32 8 0-1,11 5 0 0,6 0-22 1,-15 3-101-1,-19 17-87 42,-71-15-116-42,-14 3-341 0</inkml:trace>
    </iact:actionData>
  </iact:action>
  <iact:action type="add" startTime="14818">
    <iact:property name="dataType"/>
    <iact:actionData xml:id="d1">
      <inkml:trace xmlns:inkml="http://www.w3.org/2003/InkML" xml:id="stk1" contextRef="#ctx0" brushRef="#br0">7785 7860 846 0,'0'0'225'1,"0"0"-108"2,0 0 5 45,0 0-51-46,0 0-8-1,0 0 5-1,0 0-10 1,0 0 9-1,0 0-30 0,14 135 23 51,-14-101-19-51,0-2-16 0,0-9-9 0,0-8-6 1,-3-8-1-1,3-7 1 0,0 0 6 49,0 0-4-49,0 0 8 0,0 0-12 0,5 0 3 0,27 0-7 0,6 0 12 54,6 0 5-53,1-2-2-1,-1-1 3 0,4 1 4 1,3 2 1 0,-3 0-27-1,7 0 0 1,-1 0 0 67,4 0 0-68,1 0 0 0,9 0 0 0,0 0 0 0,5 0 0 0,4 0 0 0,1 0 0 0,2 0 0 0,-3 0 0 54,-4 0 0-54,-7 0 0 0,1-4 0 0,-7-2 0 0,0 6 0 1,3-3 0-1,7 1 0 57,8 2 0-57,1 0 0 0,2-3 0 0,-4 3 0 0,-3-7 0 0,-4 4 0 0,-2-2 0 0,0 0 0 56,-6-3 0-54,6 1 0-2,6 1 0 0,4-1 0 0,4 0 0 0,1-1 0 0,-5-1 0 1,4-2 0 56,0 4 0-57,0 3 0 1,-1 0 0-1,-4 4 0 0,8 0 0 0,-6 0 0 0,-3 0 0 1,-2 0 0 64,-5 0 0-64,5 0 0-1,-4-3 0 0,-2 1 0 0,-1-1 0 0,-1-2 0 0,-1 1 0 0,-1-5 0 3,-5 4 0 57,2-1 0-60,4 0 0 0,-3 3 0 0,3 3 0 0,-1 0 0 0,-3 0 0 0,-5 0 0 0,-3 0 0 54,-4 0 0-54,3 0 0 0,-5 0 0 0,-2 0 0 0,5 0 0 1,-6 0 0-1,-1 0 0 54,5 0 0-54,-7 0 0 0,0 0 0 0,5 0 0 0,-1 0 0 0,-1-5 0 0,-2-1 0 3,6 0 0 54,-6 3 0-56,7 3 0-1,-3 0 0 0,-5 0 0 0,-1 0 0 1,-6 0 0-1,-6 0 0 1,-3 0 0 60,5 0 0-61,1 0 0 0,6 0 0 0,0 0 0 0,1 0 0 0,5 0 0 1,-4 0 0-1,-5-2 0 52,0-5 0-52,3 5 0 0,-8 0 0 0,8-2 0 0,-3 1 0 0,1 1 0 0,2-1 0 58,-3 3 0-57,-3 0 0-1,0 0 0 0,-11 0 0 0,0 0 0 1,-8 0 0-1,-2 0 0 0,5 0 0 54,-6 0 0-54,2 0 0 0,-2 0 0 0,-3 0 0 0,2 0 0 0,-5 0 0 0,-3 0 0 3,0 0 0 53,0 0 0-55,0-4 0-1,0 4 0 0,0-14 0 0,3-11 0 0,4-12 0 0,-1-8 0 59,-2 7 0-59,2 5 0 0,5 7 0 0,-7 6 0 0,-1 3 0 0,-3 6 0 0,0 7-138 0,0 4-112 58,0 0-153-57,0 15-853-1</inkml:trace>
    </iact:actionData>
  </iact:action>
  <iact:action type="add" startTime="17634">
    <iact:property name="dataType"/>
    <iact:actionData xml:id="d2">
      <inkml:trace xmlns:inkml="http://www.w3.org/2003/InkML" xml:id="stk2" contextRef="#ctx0" brushRef="#br0">24757 7808 457 0,'0'0'157'109,"0"0"-7"-109,0 0-10 0,0 0 4 0,0 0-31 1,0 0 8-1,3-11-13 0,-3 11-5 0,0 0-37 0,4 0-13 0,-1 17-21 0,2 3 4 0,1 3-4 0,-3-3-11 0,0-5 6 0,-2-3-14 0,2-1 5 1,1-4-5-1,1 1-5 0,-5-6-2 0,0 1-6 0,0-3 7 0,1 0-7 0,2 0 9 0,5 0-7 0,1 0 9 0,5 0-5 0,7 0 1 0,9 2-4 0,-1-2 1 0,7 0 6 0,5 0-6 0,1 0 17 0,-1 0-11 0,1 0 12 1,-7 0-1-1,7 0 2 0,-4 0-7 0,6 3 1 0,-2-3-7 0,5 3-1 0,-2-3 5 1,6 0-11-1,6 0-3 0,-4 0 0 0,0 0 0 0,2 3 0 0,1 3 0 0,0 3 0 0,-1 0 0 0,6 1 0 0,-2 5 0 0,2-1 0 0,4-3 0 0,-3-2 0 0,3-3 0 0,-3-3 0 0,2-1 0 1,3-2 0-1,-7 0 0 0,8 0 0 0,-3 0 0 0,-1 0 0 0,3 0 0 0,-2 0 0 0,0 0 0 0,1 0 0 0,4 4 0 0,1-2 0 0,2-2 0 0,5 0 0 0,0 3 0 0,-1 1 0 0,-3 4 0 0,-10 1 0 0,-5-5 0 0,-1 8 0 1,0-3 0-1,-4 0 0 0,1-1 0 0,0-1 0 0,-3-7 0 0,5 0 0 0,9 0 0 0,-4 0 0 0,7 0 0 0,-2 0 0 0,-2 0 0 0,6 2 0 0,0-2 0 0,0 0 0 0,-4 0 0 0,-2 0 0 17,0 0 0-17,-4 0 0 0,-2 0 0 4,1 0 0 3,-2 0 0 59,3 0 0-66,-3 0 0 1,4 0 0-1,-2 0 0 0,-2-2 0 0,9-1 0 0,-5-4 0 0,2 4 0 1,-2 1 0 65,-5-1 0-66,4 1 0 0,-5-2 0 1,2-2 0-1,1 1 0 0,2 2 0 0,4 1 0 0,-4-3 0 2,-4 2 0 55,0 2 0-56,-3-3 0-1,-3 4 0 0,1 0 0 0,-2 0 0 0,-1 0 0 0,1-2 0 2,-1-1 0 54,-5 0 0-56,4-2 0 0,-1 1 0 0,2-1 0 0,-5-1 0 0,4 1 0 0,-1-5 0 69,5 2 0-69,2 2 0 0,1-3 0 0,3 4 0 0,-9-3 0 0,4-1 0 0,-7 1 0 0,-2 1 0 0,5 5 0 3,0 2 0 60,0 0 0-63,6 0 0 0,1 0 0 0,3 0 0 0,6 0 0 0,3 9 0 0,-1-1 0 1,-1 1 0 1,-6-5 0 61,-3 3 0-63,1-5 0 0,-3 1 0 0,-3-1 0 0,2-2 0 0,3 0 0 0,-9 0 0 0,-3 0 0 61,5 0 0-60,-5 0 0-1,-4 0 0 0,3 0 0 0,-5 0 0 0,-2 0 0 0,3 0 0 0,3 4 0 68,1-4 0-68,9 4 0 0,-4-2 0 0,0 1 0 0,-9-1 0 0,1 1 0 0,-2-3 0 1,-4 0 0-1,2 0 0 3,-7 0 0 75,-3 0 0-76,-1 0 0-1,-2 0 0-1,1 0 0 0,-1 0 0 0,2 0 0 0,-2 0 0 0,1 0 0 0,2 0 0 0,-6 6 0 0,-1-2 0 75,1-2 0-75,4 1 0 0,0-1 0 0,-4 2 0 0,3-4 0 0,-6 2 0 0,1 1 0 0,-1-3 0 0,-8 0 0 0,0 0 0 55,-2 0 0-55,-5 0 0 1,0 0 0-1,-3 0 0 0,1 0 0 0,-1 0 0 0,0 0 0 53,0 0 0-53,0 0 0 0,0 0 0 0,0 0 0 0,0 0 0 1,0 0 0-1,0 0 0 4,0 0 0 60,0-11 0-64,0-12 0 0,0-1 0 0,0-4 0 0,0 2 0 0,0-11 0 0,13-9 0 0,-1-3 0 1,0-5 0 85,4-7 0-85,1 6 0-1,-6 0 0 0,-5 0-91 0,-6-1-120 0,0 46-92 0,0 10-152 0</inkml:trace>
    </iact:actionData>
  </iact:action>
  <iact:action type="add" startTime="23060">
    <iact:property name="dataType"/>
    <iact:actionData xml:id="d3">
      <inkml:trace xmlns:inkml="http://www.w3.org/2003/InkML" xml:id="stk3" contextRef="#ctx0" brushRef="#br0">27159 7534 359 0,'0'0'90'1,"0"0"3"5,0 0 45 357,0 0-22-363,0 0-34 0,0 0 22 0,0 0-30 0,0 0-11 0,21-17-11 0,-51 17 28 0,-6 0-20 0,-1 13-8 0,-4 4 1 0,0-5-21 0,-7 5-1 0,-7 0-9 1,-10 0 4-1,-1 3-11 0,-4 0-3 0,-4 0 3 0,0 0-3 0,5-2-5 0,-1-1 0 0,5 0 1 0,0 7-2 0,0 1 10 0,1 7-3 0,2 2 0 0,-2 1-2 0,5 3-2 0,3-2-1 0,-11 1-1 0,8-2 6 0,4-2-8 0,2 0 4 0,1-1-4 1,5-1 5-1,2-3-7 0,1-3 4 0,-2 2-2 0,6-2-5 0,-1 3 6 0,-1-7-6 0,2-1 0 0,6-2 3 0,-4-1 0 0,-2 3-3 0,4 3 3 0,-14 7-2 0,3 0-1 0,-5 5 2 68,0 0 4-68,-1-4-3 0,7 4-1 0,-1-8 0 0,8 3 0 0,10-7-2 0,0-3 2 0,3 0-4 0,8-4 2 4,-6-1 0 114,7 0 0-116,3-5 2-2,-2 5-5 1,1-2 7-1,-1 0-4 0,-2 2 1 0,6-5-2 0,3 2 1 0,-2-3 0 0,6-3 0 0,2-3 0 0,-1-1-1 1,1 1 2-1,3 0 1 0,0-3-1 0,0 0-2 3,0 3 1 61,0-3-2-64,0 0 1 0,0 0-5 0,0 0-13 0,10-29 18 0,15-14-2 0,9-5 6 0,6-7-1 141,-6 0-1-141,-3 2 1 0,-5 3 0 0,-1 8-3 0,-10 8 1 0,-2 7 0 0,0 5-1 0,-8 6 3 0,-2 8-4 0,-3 8 4 0,0 0-4 0,0 0 1 0,0 0-5 0,0 0-5 0,0 0 7 0,-8 3 4 1,-18 22 6-1,-3 7 2 0,-3 9-8 60,-1 5 5-59,1-2-2-1,4 6 5 0,-3-9-5 0,2-4 3 0,3-3-3 0,8-9 9 0,5-5 0 67,7-5-2-67,1-8 6 0,5 1 4 1,0-3 17-1,8 2-15 0,29-6-11 0,15-1-1 0,10 0 7 0,6 0 1 72,0-13 2-71,-6-2 0-1,-9 0-9 0,-8 7 5 0,-16 3-14 0,-5-2-1 0,-5 4-1 0,-8 3-2 0,-7 0-14 0,-1-5-70 61,-3-7-86-61,0-6-68 0,0 8-123 0,0 2-746 1</inkml:trace>
    </iact:actionData>
  </iact:action>
  <iact:action type="add" startTime="24573">
    <iact:property name="dataType"/>
    <iact:actionData xml:id="d4">
      <inkml:trace xmlns:inkml="http://www.w3.org/2003/InkML" xml:id="stk4" contextRef="#ctx0" brushRef="#br0">25598 7462 481 0,'0'0'209'1,"0"0"-66"0,0 0 22 60,0 0-75-60,0 0 9-1,0 0 1 0,0 0-40 0,0 40 5 0,7-7-5 0,9 2-10 1,8 5-12 5,1 0 6 215,5 4-14-221,1 1 6 0,7 0-9 0,-1 3-7 0,8-3-2 0,-1-5 4 0,0-2-2 0,4-2-1 0,-7-1 2 0,-1 3-6 0,-7-1 0 0,1-1-9 0,-6-1 8 0,1 0-2 1,-2-5-5-1,-2 3-5 0,5 0 3 0,-2 4-4 0,0 2 1 0,5 5 0 0,-2-1-1 0,0 5 4 1,3-8-1-1,-8-5 0 0,9-4-1 0,-4-11 1 0,0 0-2 0,0 1 2 0,-5-1 3 2,3-1-4 62,-10 1 2-64,3-4-5 0,-3 6 8 0,2-6-7 0,-3 2-1 0,-2-1 5 0,-1-2-5 0,-2-2 0 4,3 2 1 63,-4-6-2-66,1 2 3-1,2 1-4 0,-3-3 6 0,-3 1-5 0,3-4 4 0,-3 0-3 0,-5-1 0 0,-1 2 0 64,-3-4 0-63,5-1 0-1,-2-2 0 0,-3 0 1 0,2 3-2 0,-2-3 2 0,0 0-2 0,3 0 2 0,-3 0-1 61,5 0 0-61,-5 0 0 0,0 0 0 0,0 0-1 0,0 0-2 0,0 0 6 0,0 0-6 0,0 0-1 57,0 0-1-55,0 0-3-2,0 0 0 0,-37 0 6 0,-9 0 2 0,-12-5 0 0,-2-6-1 1,-5-1 0 62,5 4 2-62,3 2-2-1,2 0 4 0,9 1-3 0,5-2 0 0,8 1-3 0,3 1 2 0,10-1 2 3,9 2-2 57,2 4 5-60,9-2-4 0,0 2 3 0,0 0-6 0,0 0 5 0,0 0-2 0,0-3 3 0,0 3-2 60,9 0 8-60,18 0-5 0,14 0 8 1,4 0-6-1,10 0 14 0,10 0-11 0,0 0 9 0,6 9-5 63,-6 0-3-62,-10 6-1-1,-15-4-9 1,-5-1 0 0,-5 2 0 0,-13-3 0-1,-5-3 0 0,-3-4 0 0,-6-2 0 62,0 3 0-62,-1-3 0 0,-2 0 0 0,0 0 0 0,0 0 0 0,0 0 0 0,0 0 0 0,0 0 0 60,0 0 0-60,0 0 0 0,0 0 0 0,0 0 0 0,0 0 0 0,0 0 0 0,0-33 0 0,0-20 0 125,0-10 0-124,0-5 0-1,0-4 0 0,0 0 0 0,0 15 0 0,0 14 0 0,0 23 0 0,0 15 0 0,0-2 0 0,0 7 0 0,0 0 0 0,0 0 0 1,0 0 0-1,0 0 0 0,0 0 0 0,0 0 0 0,0 0 0 4,0 0 0 59,-5 0-65-63,-7 0-139 0,8 0-87 0,-6 0-275 0</inkml:trace>
    </iact:actionData>
  </iact:action>
  <iact:action type="add" startTime="28501">
    <iact:property name="dataType"/>
    <iact:actionData xml:id="d5">
      <inkml:trace xmlns:inkml="http://www.w3.org/2003/InkML" xml:id="stk5" contextRef="#ctx0" brushRef="#br0">20416 11251 65 0,'0'0'376'1,"0"0"-282"-1,0 0-4 0,0 0-19 1,0 0-16 2,0 0 47 64,0 0 3-66,-9 0-3-1,9 0-24 0,0 5-12 0,0 3-23 0,0 4-14 0,0 2 0 0,0 3-13 0,0-3 10 62,0 4-9-61,0-2 12-1,0 2-25 0,0-1 9 0,0-3 7 0,0-1-3 0,9-6 7 1,0 2-9 61,0-3 5-62,6 3-14 0,1-3 6 0,2 3-10 0,1-2 13 0,-1 3-7 0,3-2-1 0,-2 0-1 0,6 1-4 67,3-1 7-67,5 4-6 1,-2-4 11-1,0 1-6 0,3-5 4 0,-2-2-12 0,8-2 4 0,2 0-1 0,-2 0-3 183,6 0 3-183,-6 3-2 0,1-1 3 0,-2 1 1 0,-4 0 9 0,4 1-10 0,-2 1 7 0,-3-2-8 0,4 3-1 0,-4-4 2 0,3 7-3 0,0 0 2 0,2-3-2 0,-1 3 9 1,-1 0-1-1,3-4-3 0,-2 0-2 0,2 0 4 0,2 8 1 0,2-2-8 0,-5 6 8 0,4 3-1 0,-12 0 7 0,0 0-8 5,-2 6 7 157,-3 3-12-162,-3-1 4 0,-2 5-3 0,-5-5-3 0,-4-1 4 0,1-8-1 0,-5 3 0 0,5-2-2 0,-5 10 5 1,3 3-6-1,-3 9 1 0,5-1 3 0,-5-3-4 0,2-3 1 0,-4-7 2 0,-2-3 3 0,-4-10-5 0,0-3 1 0,0-12 1 0,5 0-4 0,-5 0 3 1,0 0-4 72,4 0 0-73,-4 0-2 2,0 0 0-2,0 0-3 0,0-23 4 0,0-6 3 0,0-8-2 0,0-1 5 0,0 2-6 1,0 1 3 67,0 1 0-68,0 4 0 1,2 8 0-1,4 2-2 0,1 5 4 0,-1 2-4 0,1-2 5 0,-2 6-5 0,4-2 4 3,-6 5-3 69,1-1 1-72,0 5 0 0,2-1 2 0,5-2-2 0,-2-2 0 0,5-3 4 0,9 2-2 0,5-7 0 0,-3 3-3 67,3-2 3-65,-3 2-2-2,0 7 2 0,2-3 2 0,1 4 9 0,-1 1-7 0,4 1 9 0,3 2-10 0,3-4 4 3,4 0-8 63,1 4 8-65,-1-1-4-1,3-1 2 0,1-2 3 0,-4 1-4 0,-1 0 1 0,-1 1-1 1,2 2 5-1,2-3-7 67,0 3 5-67,10 0-8 0,-4 0 2 0,12-2-3 0,1 2 1 0,-4 0 1 0,2 0-1 0,-5 0 6 0,1 0-5 154,2 0 6-153,-5 0-6 0,1 0 1-1,-1 2-3 0,-4 1 0 0,1-3 1 0,-10 0 0 1,1 0-2-1,-4 0 3 1,-5 0 0-1,-7 0-1 0,-9 0-1 0,-1 0 2 0,-5 0-2 0,-4 0 0 1,4 0 0-1,-5 0-2 0,7 0 4 0,-5 0-4 1,3 0 6-1,2 0-4 91,3 0 3-91,0 0-4 0,1 0 1 0,-1 0 0 0,6 0 0 0,-1 0 1 0,6 0-5 0,-10 0 9 0,3-3-5 0,2 1 0 0,-5 2 0 0,0-5 3 63,-7 3-4-61,0 2 1-2,-1 0 0 0,-6-3 0 0,0 3-1 0,2 0 1 0,1-3 0 0,-2 3 0 0,-2-2 4 65,5-1-7-65,2 0 3 1,-2-4 0-1,1 2-3 0,-1-7 5 0,4-2-6 0,1-3 8 0,-1-3-4 0,3-5 1 63,-1-10-2-63,4-3 2 0,1-2-3 0,3 4 4 0,-3 4-2 0,-6 8 0 0,-5 10-1 0,2 3-2 68,-5 9 6-68,-3-2-7 0,0 4-40 0,0 0-41 0,0 0-107 0,0 0-101 0,-14 0-113 0</inkml:trace>
    </iact:actionData>
  </iact:action>
  <iact:action type="add" startTime="39277">
    <iact:property name="dataType"/>
    <iact:actionData xml:id="d6">
      <inkml:trace xmlns:inkml="http://www.w3.org/2003/InkML" xml:id="stk6" contextRef="#ctx0" brushRef="#br0">11494 18282 87 0,'0'0'636'1,"0"0"-445"-1,0 0-43 0,0 0-43 0,0 0-23 4,0 0 1 72,192-38-10-76,-143 38-17 0,9-6-7 0,7 1-11 0,10 3 4 0,7 2 5 0,11-7 3 0,2 7-10 0,1 0-4 0,-10 0 1 82,-5 0-5-82,-5 0 7 0,-1 0-21 0,7 7-5 0,5-5-2 0,6 1 2 0,6 5-8 0,11-8 9 0,-7 7-6 0,7-7-1 1,-5 0-1 8,-6 5-3 63,-3-2 15-71,-7 2-8-1,0 1 8 0,-3 1-17 0,0-2 14 0,-1-3-10 0,6 4 6 0,-3 1-11 0,12-3 0 0,-4 9 0 76,0-8 0-76,-1 3 0 0,-9-1 0 0,-8 1 0 1,-13-5 0-1,0-1 0 0,-6-2 0 0,2 0 0 0,4 0 0 0,-1 0 0 245,5 0 0-244,-1 0 0-1,6 0 0 0,-1 0 0 0,2 0 0 0,-3 0 0 0,-3 0 0 0,-5 0 0 0,-2 0 0 0,-4 0 0 0,2 0 0 0,-2 0 0 0,4 0 0 0,8 0 0 0,1 0 0 0,-3 0 0 0,1 0 0 0,-2 0 0 0,2 0 0 0,1 0 0 0,0 0 0 0,-5-2 0 0,-3-4 0 0,-9 6 0 0,0-5 0 1,1 5 0-1,-2-7 0 0,5 7 0 0,5-6 0 0,4 1 0 0,-1 3 0 0,-2-5 0 0,-2 1 0 4,-8-5 0 74,2 8 0-78,0 0 0 1,-8 1 0-1,5 2 0 0,-5 0 0 0,5 0 0 0,-2 0 0 0,2 0 0 0,6 0 0 0,0 0 0 79,-1 0 0-78,2-5 0-1,-1 5 0 0,0 0 0 0,-3-7 0 0,-6 7 0 1,1-8 0-1,-3 2 0 0,-5 1 0 0,2-2 0 0,-3-1 0 76,4 3 0-76,2-2 0 0,-2 1 0 0,3 1 0 0,-3-1 0 0,-4 0 0 0,-4-2 0 1,3 2 0-1,-6-5 0 0,3 3 0 71,-7 8 0-70,2-13 0 0,0 11 0-1,2-3 0 0,-2 1 0 0,1 1 0 0,1 3 0 0,-2 0 0 0,8 0 0 0,-3 0 0 76,8 0 0-76,-4 0 0 0,1 0 0 0,2 0 0 1,2 0 0-1,-5 0 0 0,1 0 0 0,-1 0 0 0,-7 0 0 0,3 0 0 73,-9 0 0-73,-4 0 0 0,-3 0 0 1,-8 0 0-1,-3 0 0 0,-7 0 0 0,-3 0-26 0,0 0-126 0,-16 0-118 0,-11 0-105 72,-1 0-175-72</inkml:trace>
    </iact:actionData>
  </iact:action>
  <iact:action type="add" startTime="41679">
    <iact:property name="dataType"/>
    <iact:actionData xml:id="d7">
      <inkml:trace xmlns:inkml="http://www.w3.org/2003/InkML" xml:id="stk7" contextRef="#ctx0" brushRef="#br0">5186 16979 77 0,'0'0'752'2,"0"0"-579"-2,0 0-47 0,0 0-18 0,0 0-34 1,0 0 3 77,0 0 19-78,20 59-39 0,-20 6 8 1,-3 19-11-1,3 8 4 0,0 9-16 0,0 3 7 0,0 3-15 0,0-3-2 0,23-11-6 3,11-18-7 69,8-21-1-72,2-16-17 0,7-18 15 0,0-13-13 0,4-7-2 0,-3 0-1 0,-5 0 0 0,-7-27-1 0,-4-29-1 3,-7-20 0 83,-5-39 3-86,-11-26-5 0,-8-18 8 0,-5-8-7 0,0 9 6 0,0 35-6 0,0 34 2 0,0 39 1 0,0 31-2 0,0 13-5 1,0 6-49 72,0 0-62-72,0 12-64-1,0 19-208 0</inkml:trace>
    </iact:actionData>
  </iact:action>
  <iact:action type="add" startTime="42287">
    <iact:property name="dataType"/>
    <iact:actionData xml:id="d8">
      <inkml:trace xmlns:inkml="http://www.w3.org/2003/InkML" xml:id="stk8" contextRef="#ctx0" brushRef="#br0">6422 17806 568 0,'0'0'260'0,"0"0"-70"0,0 0-87 0,0 0-30 0,0 0-10 0,0 0 1 0,6 75-8 2,-6-75-28 77,5-9-13-77,0-35 0-2,3-19 32 0,2 0-9 0,1-3-9 1,2 4 12-1,2 10-19 1,1 0 0-1,0 15 1 0,2 12-6 0,-8 1-1 217,4 15 3-217,-1 3 12 1,-1 6-9-1,7 0 4 0,9 0-3 0,6 41 3 0,0 7-12 0,-3 10 0 0,-1-7-11 0,-6 1 2 0,-12-6-10 0,-4-9 4 0,-3-11-37 0,-5-6-55 0,0-18-57 0,0-2-83 0,0 0-163 0</inkml:trace>
    </iact:actionData>
  </iact:action>
  <iact:action type="add" startTime="43020">
    <iact:property name="dataType"/>
    <iact:actionData xml:id="d9">
      <inkml:trace xmlns:inkml="http://www.w3.org/2003/InkML" xml:id="stk9" contextRef="#ctx0" brushRef="#br0">6999 17496 470 0,'0'0'500'4,"0"0"-303"-3,0 0-36-1,0 0-72 0,116 161-42 0,-113-113-28 0,1 1-19 0,-1-5-3 0,-3-14-66 0,0-10-81 0,0-20-130 1,0 0-579-1</inkml:trace>
    </iact:actionData>
  </iact:action>
  <iact:action type="add" startTime="43601">
    <iact:property name="dataType"/>
    <iact:actionData xml:id="d10">
      <inkml:trace xmlns:inkml="http://www.w3.org/2003/InkML" xml:id="stk10" contextRef="#ctx0" brushRef="#br0">7112 17284 727 0,'0'0'292'1,"0"0"-107"-1,0 0-56 0,0 0-45 0,0 0-51 0,-13-153-12 0,2 148-18 0,4 0-3 0,-5-3-10 0,7 8-83 0,5 0-88 0,-4 0-154 1</inkml:trace>
    </iact:actionData>
  </iact:action>
  <iact:action type="add" startTime="43915">
    <iact:property name="dataType"/>
    <iact:actionData xml:id="d11">
      <inkml:trace xmlns:inkml="http://www.w3.org/2003/InkML" xml:id="stk11" contextRef="#ctx0" brushRef="#br0">6955 17103 389 0,'0'0'115'1,"0"0"-90"-1,0 0-25 0,0 0-215 0</inkml:trace>
    </iact:actionData>
  </iact:action>
  <iact:action type="add" startTime="45686">
    <iact:property name="dataType"/>
    <iact:actionData xml:id="d12">
      <inkml:trace xmlns:inkml="http://www.w3.org/2003/InkML" xml:id="stk12" contextRef="#ctx0" brushRef="#br0">7508 16449 61 0,'0'0'505'0,"0"0"-356"0,0 0 10 0,0 0 7 1,0 0-54-1,0 0 29 7,0 0 8 683,66 9-35-689,-53 65-96-1,0 18 35 1,1 22-4-1,-6 13-6 0,1 13-2 0,2-4-9 0,-1-11-1 0,-6-24-17 0,-1-18 10 0,0-9-13 0,2-14-3 0,-1-4-6 0,-2-8-2 0,1-13 0 0,4 2-1 1,-4-12-1-1,-3-4-17 0,3-16-10 0,-3-1-31 0,0-4-19 0,0 0-43 0,0-7-5 0,0-36-29 0,0 10-28 0,0-2-244 0</inkml:trace>
    </iact:actionData>
  </iact:action>
  <iact:action type="add" startTime="46635">
    <iact:property name="dataType"/>
    <iact:actionData xml:id="d13">
      <inkml:trace xmlns:inkml="http://www.w3.org/2003/InkML" xml:id="stk13" contextRef="#ctx0" brushRef="#br0">7926 17095 15 0,'0'0'667'3,"0"0"-446"74,0 0-51-77,0 0-55 0,0 0-38 0,0 0-26 0,0 0 32 0,-90 39-10 0,36-21-20 0,-1-7-13 0,4 4-2 0,3-6-11 82,7 0-14-82,7 4-12 0,0-8 2 0,15-5 0 1,4 0-6-1,0 0-14 0,2 0-41 0,-4 0-13 0,-3 7-28 0,2-2-50 0,12 4-34 75,-1-3-255-75</inkml:trace>
    </iact:actionData>
  </iact:action>
  <iact:action type="add" startTime="47115">
    <iact:property name="dataType"/>
    <iact:actionData xml:id="d14">
      <inkml:trace xmlns:inkml="http://www.w3.org/2003/InkML" xml:id="stk14" contextRef="#ctx0" brushRef="#br0">8189 17325 378 0,'0'0'311'0,"0"0"-172"0,0 0-30 0,0 0-44 0,0 0-11 0,0 0 14 0,-55 7-16 4,20 23 6 73,-5 9-12-77,6-2 11 0,6 8-26 0,4-4 9 0,11 1-7 0,7-3-7 0,6-8-5 0,0-5-21 0,0-6 8 0,30-7-6 5,7-13-2 72,1 0 0-77,-4-28-1 0,0-20-7 1,-10-5 7-1,-6-2-2 0,-7 2 2 0,-6 10-1 0,-5 12 4 0,0 10-4 0,0 13 5 87,0 8-6-87,0 0 3 0,0 0 0 0,0 0 2 0,0 0 3 0,-5 0 5 0,1 0-8 0,2 20 17 0,2 6-7 0,0 6 10 0,0 0-15 0,0-6-1 787,0 5-6-786,6 0 0-1,6-5 0 0,4-6-4 0,2-5-12 0,-1 2-41 0,0-17-44 0,-2 0-53 0,-12 0-78 0,3 0-302 0</inkml:trace>
    </iact:actionData>
  </iact:action>
  <iact:action type="add" startTime="48166">
    <iact:property name="dataType"/>
    <iact:actionData xml:id="d15">
      <inkml:trace xmlns:inkml="http://www.w3.org/2003/InkML" xml:id="stk15" contextRef="#ctx0" brushRef="#br0">8482 17616 494 0,'0'0'294'1,"0"0"-115"-1,0 0-63 0,0 0-51 0,0 0-22 0,0 0-14 0,18-74 73 0,-18 16-23 0,0 2-10 0,0 3-23 0,3 10-7 0,3 8-10 0,6 10 3 0,1 5-11 0,3 9-10 1,-1-4-4-1,9 6-6 0,2 6-2 0,3 3 1 0,5 0-6 0,9 0-59 0,-9 0-47 0,7 7-79 0,-31-2-45 1,1 4-332-1</inkml:trace>
    </iact:actionData>
  </iact:action>
  <iact:action type="add" startTime="48185">
    <iact:property name="dataType"/>
    <iact:actionData xml:id="d16">
      <inkml:trace xmlns:inkml="http://www.w3.org/2003/InkML" xml:id="stk16" contextRef="#ctx0" brushRef="#br0">9468 16929 444 0,'0'0'293'0,"0"0"-155"0,0 0 3 0,0 0-33 0,-70 184-23 0,29-88 3 0,4 7 6 0,-2 18-13 1,5 3-27-1,-3 1 5 0,8-16-15 0,8-14 4 0,-3-17-23 0,10-30-5 0,0-20-14 0,4-10-5 0,7-11-2 0,3-7-3 0,0 0-1 0,0 0-58 0,0-38-48 0,0-20 15 0,0-19-97 0,0 39-60 0,0 12-253 0</inkml:trace>
    </iact:actionData>
  </iact:action>
  <iact:action type="add" startTime="49631">
    <iact:property name="dataType"/>
    <iact:actionData xml:id="d17">
      <inkml:trace xmlns:inkml="http://www.w3.org/2003/InkML" xml:id="stk17" contextRef="#ctx0" brushRef="#br0">9008 17063 490 0,'0'0'165'1,"0"0"25"-1,0 0-46 0,0 0-18 0,0 0-26 0,0 0-18 0,87 68-7 0,-60-27 2 1,2 4-11-1,-1-1-17 0,2 5-2 0,-5-1-28 0,-1 2-3 0,-1-8-14 0,-8-1-4 0,-1-16 2 0,-4-8-5 0,-10-8-19 0,0-9-45 0,0-6-75 0,0-14-117 0,0-13-131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5:30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16">
    <iact:property name="dataType"/>
    <iact:actionData xml:id="d0">
      <inkml:trace xmlns:inkml="http://www.w3.org/2003/InkML" xml:id="stk0" contextRef="#ctx0" brushRef="#br0">13201 14958 219 0,'0'0'227'5,"0"0"-118"3,0 0 2-4,0 0-10 4,0 0-21 0,0 0-7-3,0 0 3 4,0 0 17-1,0 0 7 0,0 0-12-3,57 31 10 5,-42-23-7-3,7 0-12 1,8-1-9-3,9 0-16 3,6 2-3 0,9-8-11 1,12 5-1-3,8 2-4 7,16 1-13-7,9 1 9 1,15-1-8-3,4 1-5 6,8 0 2-3,11-3-1 1,11 3-1-2,5-3-4 2,7-2-6 1,-2-2 2-2,-3-3-5 2,0 0 1-3,3 0-1 1,3 0 1 3,-3 0 2-5,-6 0-8 2,-2 0 0 2,-2 2 0-2,1 4 0-1,-6-3 0 3,-12 0 0-1,-3-1 0-1,-18 2 0-1,-1-4 0 1,-10 0 0 0,-11 0 0 3,-7 0 0-4,-25 0 0 3,-9 0 0 0,-19 0 0-1,-8 0 0-4,-12 0 0 6,-4 0 0-3,-4 0 0 0,0 0 0-1,0 0 0 1,0 0 0 2,0 0 0-2,-49 0 0 1,-38 0 0-1,-37 0 0 2,-26 7 0-2,-29 1 0-1,-26-3 0 3,-26 2 0-2,-12-2 0 1,-9 0 0-2,9 2 0 1,21-2 0 3,11-1 0-3,7 4 0-2,2 4 0 4,1 5 0 1,6 2 0-3,16 0 0-1,11 0 0 0,14 0 0 3,17-6 0-1,22-1 0-1,20-4 0 1,29-4 0 0,19 3 0-1,26-5 0 1,11 8 0-1,8-10 0 1,2 0 0-1,0 4 0-1,0-1 0 1,2-3 0 2,45 0 0-1,23 0 0-3,18 0 0 5,28 0 0-3,20 0 0 1,19 0 0-1,13 3 0-1,9 4 0 4,3 7 0-2,11 5 0-1,-4 7 0 0,8-2 0 1,9-5 0-1,12-6 0-1,18-10 0 1,3-3 0 1,-4 0 0 2,-12-8 0-4,-25-6 0 0,-19 4 0 4,-25 3 0-3,-19 7 0 0,-16 0 0 0,-23 0 0 1,-25 0 0 2,-21 0 0-4,-17 0 0 0,-15 0 0 2,-11 0 0 1,-5 0 0-2,2 0 0-2,-2 0 0 5,-17 0 0-2,-62 9 0-3,-44 18 0 4,-31-15 0-2,-27-10 0 0,-32-2 0 1,-22 0 0-2,-17-14 0 5,-19-5 0-5,7 6 0 1,12 5 0 1,18 2 0 0,11 0 0-2,28 5 0 2,19-5 0-1,31 2 0 0,36 4 0 3,36 0 0-3,29 0 0-2,24 0 0 5,19 0 0-3,1 0 0 0,0 0 0 0,28 0 0 4,51 0 0-6,55 0 0 5,52 0 0-4,46 0 0 3,40 0 0 0,25-7 0-5,8-7 0 3,3 0 0 1,-18-3 0 1,-19 0 0-4,-30 7 0 2,-35 1 0 4,-35 8 0 1,-40 1 0-9,-35 0 0 5,-27 0 0-1,-18 0 0-1,-22 0 0 2,-10 0 0-2,-10 0 0 1,-7 0 0 3,2-3 0 1,-4 3 0-8,0 0 0 4,0 0 0 6,0 0 0-13,0 0 0 11,-37 0 0-6,-15 11-52 4,-11-6-165-3,36-5-164 1,6 0-466 6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20:28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07">
    <iact:property name="dataType"/>
    <iact:actionData xml:id="d0">
      <inkml:trace xmlns:inkml="http://www.w3.org/2003/InkML" xml:id="stk0" contextRef="#ctx0" brushRef="#br0">13298 8764 347 0,'0'0'176'3,"0"0"-1"3,0 0-52 2,0 0-32-1,0 0-48 0,0 0 0 3,0 0-4-4,9 9 13 0,-2-9 34 2,-4 0-25 0,10 0-10 1,4 0 2-3,1 0 23 1,13 0-39 1,-2-17-4 0,7-1-4 0,2-9-2-2,-1 2 3 2,5-4 2 0,-2 0-3 1,4 3 2-4,2 1 3 6,4-3-7-4,2-4-9 2,6 1-3-5,-4 1 9 4,3 2-10 1,-1 4 6 2,2 5 3-4,1 2 1 1,-1 6-12-4,-1 2 7 1,-2 2 1 4,4 2 1-1,14 0-7-1,7-1-1 1,11-3 0-1,-3 3-13 1,9-4 9 0,-5-3-7 0,4-2 6-1,3-2-8 1,5 4 10-1,7-5 1 2,-4 6-3-4,-1 2 2 11,-1 1-2-14,-1-2-2 3,1 1-6 3,3-4 0-2,-4 0 0 3,2-6 0-4,-1-3 0 3,-9 3 0 1,-4 3 0-2,-9-1 0 1,-5 1 0-2,1-3 0 3,-2-1 0-2,-6 3 0 1,3-9 0-2,4 6 0 4,-2-1 0-4,2 4 0 3,1 5 0-2,-7 1 0 0,7 2 0 1,-1 0 0-1,0 2 0 0,5-4 0 3,2 0 0-4,-2 1 0 1,1 0 0-1,-4-1 0 3,4 4 0-1,-1-4 0 0,4 0 0-1,2 7 0 1,-1 0 0-2,6-2 0 1,-2 1 0 0,0 4 0 2,1-7 0-2,-6 4 0 4,1 1 0-4,-3 4 0-3,1 0 0 4,2 0 0-2,-4 0 0 4,-1 0 0 1,3 0 0-4,5 0 0-2,9 9 0 1,3 0 0 1,-1 6 0 2,0-2 0-2,-2 8 0-1,-1-1 0 3,-2-4 0-2,4 2 0 2,-2-3 0-3,9-5 0 4,3-2 0-4,-6-1 0 3,5 3 0-4,-8 0 0 3,3 5 0 1,-1 5 0-2,-2 5 0 0,-9 4 0 0,6 8 0 3,0 6 0-4,-7 0 0 0,4 4 0 3,-6-5 0-1,1-1 0-3,-10-5 0 3,5 9 0 11,0-5 0-17,-3-4 0 7,-9-2 0-8,-9-10 0 8,-15-7 0-5,-8-2 0 5,-7-7 0-3,-2 0 0 2,-13-1 0-1,4-2 0 2,-6 0 0-2,-5-2 0 2,-6 1 0-3,-4-4 0 2,-1 0 0-2,-2 0 0 2,0 0 0 0,0 0 0 0,0 0 0-2,0 0 0 2,0 0 0 0,-9-17 0 0,-31-30 0-1,-15-9 0 6,-7 3 0-9,-1 7 0 9,3 6 0-12,3 5 0 6,5 7 0 0,7 6 0 1,11 1 0-1,5 4 0 1,14 5 0 1,2 4 0-2,10 3 0 0,-2 1 0-1,5 1 0 2,0 3 0 0,0 0 0-2,0 0 0 2,0 0 0 0,0 0 0 0,11 0 0-3,30 0 0 6,6 20 0-4,10 5 0-1,3 7 0 2,2 1 0 1,-1-3 0-2,-6 3 0-1,-8-2 0 3,-4 4 0 7,-3-5 0-13,-6-1 0 1,-6-3 0 3,-4-8 0 2,-8-1 0-3,-7-9 0 1,-4 2 0-1,-5-3 0 2,0 8 0 0,0 2 0 0,0 3 0-3,-24 6 0 4,-18 0 0 0,-12 1 0 1,-10 6 0-4,-16-7 0 4,-12 6 0-4,-10-7 0-3,2 1 0 6,-5-2 0-2,8-8 0 3,12-1 0-4,11-7 0 1,16-1 0 0,16-7 0 1,16 0 0 1,12 0 0-2,13 0 0 2,-2 0 0-3,3 0 0 1,-3 0 0-2,-4 2 0 4,1 3-4-1,-5 5-226 1,11-7-169-4,0 19-446 6</inkml:trace>
    </iact:actionData>
  </iact:action>
  <iact:action type="add" startTime="18329">
    <iact:property name="dataType"/>
    <iact:actionData xml:id="d1">
      <inkml:trace xmlns:inkml="http://www.w3.org/2003/InkML" xml:id="stk1" contextRef="#ctx0" brushRef="#br0">8766 13300 859 0,'0'0'196'5,"0"0"-54"1,0 0 5 0,0 0-44 3,0 0 1-1,0 0-5 0,0 0-3-2,194-166-19 2,-137 109-7 0,6-1-19 0,8-3-5-2,5-2-3 2,12-5-29 0,7-7-14 0,3-10 0-1,10-13 0 0,1-14 0 6,-2-11 0-11,5-8 0 4,-2 2 0 3,-4 2 0 4,5 13 0-4,-4 10 0-8,3 9 0 6,2 7 0 2,2 1 0-1,1 10 0-2,-11 9 0 5,-12 5 0-6,-14 13 0 4,-16 4 0-4,-8 11 0 3,-23 13 0 0,-17 8 0 0,-6 8 0-1,-8 6 0-2,0 0 0 5,0 0 0-3,0 0 0-1,-12 0 0 3,-25 0 0-2,-18 11 0 1,-13 9 0-2,-13 1 0 2,-2-3 0 1,-6 2 0 1,3 1 0-6,11-3 0 6,10-1 0-4,10-3 0 4,19-8 0-6,14 1 0 4,15-7 0 0,7 0 0-1,0 0 0-1,0 0 0 2,1 0 0 1,47 0 0-2,20-9 0-1,16-17 0 2,3-7 0 0,11-2 0 1,-8 0 0-3,-4 0 0 2,-12 6 0 3,-13 3 0 0,-9 5 0-10,-18 3 0 7,-9 5 0-1,-12 6 0 2,-5 3 0-3,-8 4 0-1,0 0 0 4,0 0 0-2,0 0 0 0,0 24 0 1,0 21 0 4,0 21 0-8,0-3 0 6,0-5 0-5,0-13 0 3,0-10 0 0,0-15 0-2,0-9 0 2,0-11 0-1,0 0 0 0,16 0-15 0,-3-26-187 1,-8 6-108 1,-5 0-153-1</inkml:trace>
    </iact:actionData>
  </iact:action>
  <iact:action type="add" startTime="19242">
    <iact:property name="dataType"/>
    <iact:actionData xml:id="d2">
      <inkml:trace xmlns:inkml="http://www.w3.org/2003/InkML" xml:id="stk2" contextRef="#ctx0" brushRef="#br0">11895 10722 481 0,'0'0'494'4,"0"0"-311"4,0 0-25 0,0 0-99 0,0 0-18-2,0 0-11 3,173-38 13-2,-130 4-2 1,1-9-11-2,-2-5-14 3,1-7-7-1,-5 7-3-1,-10 7-6 0,-7 13 9 0,-11 14-3 3,-7 10 16-4,-3 4 20 0,0 0 3 2,0 0-15 0,0 34 7 0,0 19-30-2,0 12-5 2,0 10 10 0,0 8-3 3,0 9 12-7,0 5-9 6,0-1 4-3,0-8-7 2,0-5 4-4,0-15-7 3,-7-10 2 1,1-12-5-2,-3-14-1 0,0-9-2 0,-1-10 2 2,-5 2-4-3,-4-3 0 0,-11-7 1 2,-11 6-3 0,-11-1 2 0,-7-1 1-2,-5-1-10 2,10-5-5 0,5 3-8 2,16-4 17-5,18 1 7 4,5-3-3-2,10 0 6-1,0 0-2 1,0 0 10 1,10 0 20-1,45 0 5 3,21 0-17-3,26 0 34-1,9 0-3 4,4 0-38-4,-2 0-12 0,-11 0 0 2,-15 0 0 1,-17 0 0-2,-20 0 0 2,-18 0 0 0,-15 0 0 1,-14 0 0-5,-3 0 0-1,0 0 0 2,-24 0-185 4,-4 0-165-2,-9 0-85-3</inkml:trace>
    </iact:actionData>
  </iact:action>
  <iact:action type="add" startTime="20493">
    <iact:property name="dataType"/>
    <iact:actionData xml:id="d3">
      <inkml:trace xmlns:inkml="http://www.w3.org/2003/InkML" xml:id="stk3" contextRef="#ctx0" brushRef="#br0">21839 13427 445 0,'0'0'285'1,"0"0"-46"5,0 0-58 0,0 0-88 2,0 0 13 0,0 0 29 0,0 0-30-1,79-58-1 0,-18-2-3 2,13-6-25-2,12-9-12-1,16-14-10 2,12-12-17 0,6-7-15 0,13-12-22-2,2-7 0 2,8-6 0 2,8 12 0-1,5 3 0-4,1 6 0 4,10 5 0-2,0 2 0 9,-3 4 0-14,-10 10 0 12,-15 2 0-13,-8 6 0 3,-12 8 0 6,-12 4 0-7,-9 9 0 8,-20 14 0-4,-16 10 0-2,-20 13 0 4,-22 14 0-1,-6 5 0-1,-13 3 0-1,-1 3 0 2,0 0 0-1,0 0 0 2,0 0 0-4,-21 0 0 7,-24 0 0-7,-19 0 0 2,-6 10 0 0,-13 12 0 1,-7 3 0 1,-3 8 0 6,-11-2 0-12,2 6 0 6,11-9 0-5,12-1 0 4,24-10 0-3,21-6 0 2,21-8 0 1,13-3 0 0,0 0 0-2,37 0 0 3,35-5 0-1,31-19 0 2,6 3 0-7,10 2 0 7,0 0 0-3,-5-2 0 3,-7-3 0-5,-17 5 0 1,-25-1 0 3,-10 3 0 6,-24 4 0-12,-10 8 0 2,-12 2 0 1,-9 3 0 2,0 0 0-3,0 0 0 4,0 6 0-1,-12 37 0 1,-22 17 0-3,1 6 0 1,1-6 0 1,1-2 0 1,4-12 0-4,6-7 0 3,9-13 0 1,9-11 0-1,3-12 0-3,0-3 0 3,36-3 0 0,11-45-116 3,8-15-103-1,-37 25-87-7,-5 3-115 4</inkml:trace>
    </iact:actionData>
  </iact:action>
  <iact:action type="add" startTime="21307">
    <iact:property name="dataType"/>
    <iact:actionData xml:id="d4">
      <inkml:trace xmlns:inkml="http://www.w3.org/2003/InkML" xml:id="stk4" contextRef="#ctx0" brushRef="#br0">26015 10303 866 0,'0'0'121'3,"0"0"19"3,0 0-71 3,0 0-2-2,0 0 43 2,0 0-19-4,-222-86-9 3,129 106-13 1,-5 35-3-1,12 26-14-3,18 19-12 3,21 17-3 0,22 7-16 0,22-10 0-2,3-8-7 2,42-20 24 0,41-21-5 0,21-15-23 2,14-22-2-4,5-28-5 3,-9 0 11-2,-9-37-12-1,-16-42 2 2,-21-34-4 1,-24-19 4-2,-30-11-3-1,-14 8-1 2,-27 24 0 6,-45 25 2-10,-23 25-4 3,-12 24-18-3,-18 25-56 4,-9 12-119 0,80 12-129-2,8 28-431 5</inkml:trace>
    </iact:actionData>
  </iact:action>
  <iact:action type="add" startTime="22283">
    <iact:property name="dataType"/>
    <iact:actionData xml:id="d5">
      <inkml:trace xmlns:inkml="http://www.w3.org/2003/InkML" xml:id="stk5" contextRef="#ctx0" brushRef="#br0">9845 16103 629 0,'0'0'277'6,"0"0"-120"-1,0 0-32 5,0 0-9-4,0 0-9 2,0 0 9-2,68 8-16 2,-22-43-13 0,12-10-11 0,20-16-14-1,14-17-1 1,13-19-27 0,18-28 10-1,7-23-11-1,14-21-10 2,8 0-23 3,-8 1 0-5,-10 21 0 0,-14 22 0 3,-10 17 0 5,-11 17 0-10,-7 8 0 3,-6 6 0-3,-4 2 0 4,-5 10 0 1,-11 7 0-4,-21 15 0 6,-12 16 0-4,-14 9 0-1,-10 13 0 2,-4 5 0-2,-5 0 0 3,0 0 0-3,0 0 0 1,0 0 0 1,0 0 0 0,0 0 0 0,0 0 0-3,0 0 0 6,0 0 0-3,0 0 0 3,0 0 0-6,-23 0 0 1,-17 15 0 0,-4 5 0 3,-6 0 0-4,-7 0 0 6,-8-2 0-4,5 2 0-1,0-6 0 3,7-3 0-4,12-2 0 4,17-3 0-2,3-6 0-1,17 0 0 2,4 0 0 0,0 0 0 0,0 0 0-2,0 0 0 2,12-9 0 3,20-14 0-3,11 0 0-1,13-5 0-3,17-4 0 5,10-2 0-2,7 0 0-1,-3 4 0 2,-10 7 0 1,-19 10 0-1,-12 6 0-2,-22 5 0 2,-8 2 0 0,-9 0 0-1,-7 0 0-1,0 0 0 3,0 40 0-1,-7 12 0 2,-18 7 0-4,1-7 0 4,2-9 0-6,3-13 0 4,7-14 0-2,9-7 0 4,3-9 0-6,0 0 0 6,0-9-11-6,31-34-157 9,10-13-86-5,-24 26-118-1,-4 2-164-3</inkml:trace>
    </iact:actionData>
  </iact:action>
  <iact:action type="add" startTime="23088">
    <iact:property name="dataType"/>
    <iact:actionData xml:id="d6">
      <inkml:trace xmlns:inkml="http://www.w3.org/2003/InkML" xml:id="stk6" contextRef="#ctx0" brushRef="#br0">12662 13269 772 0,'0'0'152'4,"0"0"-15"3,0 0-33-1,0 0-45 2,0 0 7 0,0 0 12-1,0 0 12-1,0-66 40 3,-66 106-49-2,-2 12-17 1,9 7-22-2,3 4-7 2,17 4-8 0,25-5-8 0,14 2-2-2,0-4-12 2,53-8 18 0,24-8-13 0,13-18-1-2,8-19-3 5,-2-7 10-4,-7-7-3 1,-11-49-10-1,-23-21-3 0,-21-20 2 2,-28-18-3-2,-6-8 2-1,-13 4-2 7,-38 16-4-9,-5 28-41 3,-16 26-76-2,42 49-77 3,-3 0-196 0</inkml:trace>
    </iact:actionData>
  </iact:action>
  <iact:action type="add" startTime="24041">
    <iact:property name="dataType"/>
    <iact:actionData xml:id="d7">
      <inkml:trace xmlns:inkml="http://www.w3.org/2003/InkML" xml:id="stk7" contextRef="#ctx0" brushRef="#br0">23391 16171 800 0,'0'0'160'1,"0"0"10"8,0 0-47-1,0 0-26-2,0 0 5 2,183-144-8 0,-107 75-15 1,13-22-2-4,13-15-16 3,18-23 3 0,0-14-15-1,5 0-9-1,3-6-6 2,2 2-5 0,2 6-1 0,-10 16-2-1,-11 11-12 2,-8 14-14 0,-9 7 0-3,-6 3 0 1,-1 1 0 1,-7 6 0 2,-3 6 0-3,-8 5 0-2,-8 12 0 3,-17 14 0 1,-13 14 0-1,-14 16 0-4,-8 4 0 3,-6 7 0 1,-3 1 0 1,0 4 0-3,0 0 0 2,-33 0 0 1,-28 4 0-2,-13 29 0 0,-6 7 0 0,-1 7 0 2,0 2 0-4,4-6 0 3,3-3 0 1,16-12 0-2,17-8 0 1,20-8 0-1,13-9 0 4,8-3 0-6,0 0 0 3,45-23 0-3,17-12 0 4,3 10 0 1,3 1 0-5,-9 4 0 3,-1 9 0-1,-5 0 0 0,-11 4 0 1,-8 2 0-1,-6 2 0 1,-9 3 0 2,-7 0 0-5,-2 0 0 3,-7 5 0-3,0 22 0 5,2-2 0-3,-5 4 0-2,0 1 0 5,4-10 0-3,-2-7 0 1,5-5 0 5,2-4 0-7,1-4 0-1,8 0-42 2,6 0-91-2,1-40-110 4,-16 13-65-3,1-1-325 3</inkml:trace>
    </iact:actionData>
  </iact:action>
  <iact:action type="add" startTime="24799">
    <iact:property name="dataType"/>
    <iact:actionData xml:id="d8">
      <inkml:trace xmlns:inkml="http://www.w3.org/2003/InkML" xml:id="stk8" contextRef="#ctx0" brushRef="#br0">26024 13306 509 0,'0'0'258'1,"0"0"-71"7,0 0-62-2,0 0-55 2,0 0 7 0,0 0-6 0,56 90-16-1,-26-90-7 0,8 0 24 3,5 0-11-4,1 0-8 0,2-18-24 3,-1-12-10-2,-4-5-8 1,1-7-5-1,-5-4 2 0,-5 1-8 2,-4 2 6-2,-7 3-6-1,-5 17 1 2,-7 6 1 0,-4 11-1 0,-5 6-1-2,0 0 4 3,0 0 21-2,0 14 0 2,-5 26 30-4,-13 12-53 3,-2 5 13 0,9 4-4-2,-2 5 6 2,1-3-7 0,-1 3-1 0,2-6 8 0,3 0-9 2,0-4 8-5,-2 0-10 10,2-11 2-11,-5 0-4 5,-3-10 2-6,-5-2-6 4,0-11 0 1,-5-2-1-2,-5-6-1 4,-3-2 1 0,-5-3-1-4,-5-3 0-2,2-4-4 4,2-2 5 3,6 0-13-6,9 0 6 1,9 0 4 2,8 0 3 0,8 0 1-2,0 0 0 3,0 0 2-2,0 0 3 2,21 0 8-2,28 0 3 0,25-8 29 1,19-6 8-1,15-1-5 2,2-2-48-5,-10 3 0 6,-15 5 0 0,-16 3 0-1,-15 4 0-6,-16-1 0 4,-14 0 0 1,-15 3 0 0,-2 0 0-3,-7 0 0 4,0 0 0-2,0 0 0-1,0 0 0 4,0 0 0-3,0 0-15 2,-16 0-145-5,-1 0-140 6,-6 0-73-3</inkml:trace>
    </iact:actionData>
  </iact:action>
  <iact:action type="add" startTime="26737">
    <iact:property name="dataType"/>
    <iact:actionData xml:id="d9">
      <inkml:trace xmlns:inkml="http://www.w3.org/2003/InkML" xml:id="stk9" contextRef="#ctx0" brushRef="#br0">15675 17788 675 0,'0'0'352'5,"0"0"-195"3,174-74 8-2,-95 42-36 2,17 12-39 1,27-2-10-2,31-2-22-1,20 2-7 2,7 7-13 0,10 2 15 0,-14 8-23-2,-4 5 12 2,-25 0-12 2,-20 18 3-2,-31 2-13-2,-34-8-1 3,-25 2-2-2,-19-14-9 10,-19 0-8-15,0 0 0 4,-23-18 0 0,-59-32 0-1,-35-23 0 2,-43-16 0 1,-24-9 0 2,-16-3 0-4,0 0 0 0,12 9-4 2,30 23 1 0,29 24 0 1,47 21 2-4,41 18-1 4,26 6 4-3,15 6 0 4,0 51 2-3,22 38 1 2,33 22-5 1,9 24 0-7,4 22 0 5,-3 18 0-3,0-2 0 7,-7-8 0-6,-12-36 0 0,-9-41 0 0,-17-36 0 4,-8-32 0-2,-10-21 0-2,5-5 0 4,9 0 0-4,18-49 0 2,14-41 0-3,17-48 0 4,5-44 0 1,1-30 0-4,-9-14 0 0,-6-1 0 3,-19 29 0-3,-12 32 0 5,-7 51 0-8,-12 46 0 5,-5 39 0 0,2 17 0-1,-3 13 0-1,0 0 0 2,0 0 0 1,-16 18 0 0,-33 34 0-2,-29 29 0 0,-17 15 0 2,-19 25 0-2,-13 10 0-1,-12 12 0 2,-2-2 0 0,5 0 0 8,13-12 0-13,21-26 0 8,21-25 0-10,14-30 0 6,23-16 0-2,15-20 0 3,15-11 0 1,12-1 0-2,2 0 0-2,0-1-91 4,0-36-131 1,8 9-164-3,2 11-962-1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20:28.5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82">
    <iact:property name="dataType"/>
    <iact:actionData xml:id="d0">
      <inkml:trace xmlns:inkml="http://www.w3.org/2003/InkML" xml:id="stk0" contextRef="#ctx0" brushRef="#br0">3357 2436 589 0,'0'0'245'4,"0"0"-96"4,0 0-22 0,0 0-19-2,0 0-49 2,0 0 22 0,0 0 1 0,-180-109-10-1,21 109-1 0,-26 26-18 1,-16 29-4 0,-16 26-29-2,-14 27 14 2,-8 31-20 0,12 19 3 1,16 19-17 6,28 11 9-14,39 11-5 8,38 16-3-5,48 3-1 2,46 8 4 3,24 1 4 0,102-15-8 6,62-20 0-13,68-28-4 5,49-44 4 0,31-57-18-2,26-63 2 3,-3-60 11 1,-2-101-2-2,-19-44 7 0,-54-27 0-1,-66-30 9 4,-79-13-3-3,-72-18 18 1,-55 0-24-4,-58 24 1 6,-69 42-1-3,-42 54-8 4,-19 57 0-7,-1 49-61 3,13 41-71 1,115 35-135 3,23 40-173-1</inkml:trace>
    </iact:actionData>
  </iact:action>
  <iact:action type="add" startTime="4160">
    <iact:property name="dataType"/>
    <iact:actionData xml:id="d1">
      <inkml:trace xmlns:inkml="http://www.w3.org/2003/InkML" xml:id="stk1" contextRef="#ctx0" brushRef="#br0">10461 2377 614 0,'0'0'128'6,"0"0"-14"1,0 0-41 0,0 0-3 1,0 0-1-2,0 0 0 2,0 0 26 0,-240-65-21 1,131 90-1-2,-28 13-22 2,-13 17-11-3,-21 14-21 1,-3 19 1 2,2 15 0-4,0 18-16 3,14 18 2 2,14 13-4-3,16 10 2 0,33 0 0 1,28 13 2 1,27 6 1-2,36-3 4 0,4 2 2-1,62-14-2 10,64-14 9-14,47-16-17 8,52-28 9-7,46-30-8 4,37-38 2 1,37-40-6-1,20-20-4 2,21-66 3-2,-7-29 1 0,-43-14 13 0,-64-17 10 2,-84-28 15-2,-81-34-30-1,-70-30 2 2,-37-23-8 1,-86-1-4-3,-53 8-6 3,-39 10 3-1,-35 19-1-2,-25 26-16 3,-12 44-4-4,4 52-57 3,17 57-31 0,164 51-180 0,28 53-509-2</inkml:trace>
    </iact:actionData>
  </iact:action>
  <iact:action type="add" startTime="6462">
    <iact:property name="dataType"/>
    <iact:actionData xml:id="d2">
      <inkml:trace xmlns:inkml="http://www.w3.org/2003/InkML" xml:id="stk2" contextRef="#ctx0" brushRef="#br0">18040 5643 347 0,'0'0'278'6,"0"0"-126"1,0 0-15 0,0 0-59 2,0 0 5-2,0 0-11-1,0 0 3 2,170-68-9 0,-129 48 10 0,4 0-6 0,9-1-14-2,7-1-15 2,6-5-1 2,4 4-9-6,10 1-1 4,-4 2-5 0,10 2-7 0,2 1 12 0,6 6-4 0,-2-2-1 0,6 3-11 0,8-5 6-1,-1 5-13 0,5-3 3 3,-4 4 0-4,2 4 9 0,-5 2-8 1,7-2-8 2,-4 5 7-1,5-3-5-2,14 3 2 2,4-4-6 0,11 4 5 0,5 0-2-2,2 0 1 3,-4 0 1-2,-5 0-4 2,-16 0 8-4,-3 0-10 2,-7 0 11 1,-10 0-10 0,-1 0 5-1,-11 9-2 0,3 0 4 2,0 2-2-2,3 2-3-2,2 0-2 4,-3 2 1-1,-1 2 4 0,-10-3-6-2,1 0 0 2,-12-4-1 0,2-3 1 1,-11 2-2-2,0 0 2-1,-4 7 3 2,-2 2-1-1,5 2 2 0,-7 6-2 1,-6-6 4 0,-7 1-3 0,-4-5-2-1,-10-4 0 0,-5-7 0 3,-5-2-1-4,-3-3 2-1,-1 0-4 4,-4 4 5-2,0-4 2 1,-3 2-4-2,-1-2-1 3,-5 3 4-2,5-3-6 1,-7 0 2-2,-1 0-1 4,3 0 0-4,-3 0-1 2,0 0 0-2,0 0-1 2,0 0 1 0,0-20-3 0,0-30 1 0,-21-8 4-1,-18-5-2 2,-3 1 2-2,-2 6-5 2,-1 8-2-4,4 6-6 3,10 16 11-1,7 10-1 0,12 12 1 0,9 4 3 1,0 0-1 1,0 0 0-3,3 0 3 2,0 0 5-1,0 0-6 1,0 0 9-2,0 20 2 2,34 23-7 1,11 6-4-1,10-3 3-1,-4-3-1 0,0-7 7 3,-2 1 8-4,-12-6-9-1,-9-3 11 4,-3-2-21-1,-10-2 0 0,-9-4 0-1,-2-10 0-1,-4 8 0 3,0-1 0-1,-18 8 0-2,-26 1 0 2,-14-1 0 0,-7 0 0 0,-9-8 0-3,-4-3 0 4,12-3 0-1,4-5 0-1,13-3 0 1,8-3 0 0,8 0 0 2,10 2 0-4,5-2 0-2,5 0 0 4,2 0 0 0,4 0-72 1,-2 0-92-4,9 0-107 3,0 0-180 0</inkml:trace>
    </iact:actionData>
  </iact:action>
  <iact:action type="add" startTime="10503">
    <iact:property name="dataType"/>
    <iact:actionData xml:id="d3">
      <inkml:trace xmlns:inkml="http://www.w3.org/2003/InkML" xml:id="stk3" contextRef="#ctx0" brushRef="#br0">6166 10086 308 0,'0'0'226'4,"0"0"-137"3,0 0-31 1,0 0 17 0,0 0-15-2,0 0 39 2,0 0 0 0,0 0-29 0,0 0-15-2,0 0-21 3,0 0 7-2,0 0-6 2,0 0 13-4,9 0 6 3,-5 0 22 0,13 0-6 0,-2 0-2-2,11 0 0 2,2 0-4 0,9-8-2 0,5 5-19-2,5-4 4 2,11-1-20 3,17-3 15-4,19-8-9-1,14 2 16 2,9-1-7 0,11 8-37 0,0 2-5-2,-3-1 0 4,-5 3 0-4,-6 1 0 4,-3-2 0-6,-13-1 0 5,-15 0 0-2,-17-2 0 1,-14 5 0-1,-12-3 0 0,-9 2 0 2,-12 3 0-2,-10-3 0-3,-6 6 0 4,-3 0 0 0,3 0 0 1,-3 0 0-4,0 0 0 4,0 0 0-2,0 0-52 1,0 0-224-2,0 16-247 3</inkml:trace>
    </iact:actionData>
  </iact:action>
  <iact:action type="remove" startTime="13544">
    <iact:property name="style" value="instant"/>
    <iact:actionData xml:id="d4" ref="#d3"/>
  </iact:action>
  <iact:action type="add" startTime="14183">
    <iact:property name="dataType" value="strokeEraser"/>
    <iact:actionData xml:id="d5">
      <inkml:trace xmlns:inkml="http://www.w3.org/2003/InkML" xml:id="stk4" contextRef="#ctx0" brushRef="#br1">14271 14259 644 0,'0'0'321'918,"0"0"-207"-918,0 0-51 0,0 0 22 0,0 0-58 0,0 0-27 0,18 0-7 1,-18 0-94-1,0 0-257 0</inkml:trace>
    </iact:actionData>
  </iact:action>
  <iact:action type="add" startTime="14190">
    <iact:property name="dataType" value="strokeEraser"/>
    <iact:actionData xml:id="d6">
      <inkml:trace xmlns:inkml="http://www.w3.org/2003/InkML" xml:id="stk5" contextRef="#ctx0" brushRef="#br1">14616 14152 478 0,'0'0'403'0,"0"0"-294"0,0 0-32 0,0 0-22 0,0 0-40 0,0 0-15 0,0 0-18 0,0 0-83 0,3 0-271 0</inkml:trace>
    </iact:actionData>
  </iact:action>
  <iact:action type="add" startTime="14221">
    <iact:property name="dataType" value="strokeEraser"/>
    <iact:actionData xml:id="d7">
      <inkml:trace xmlns:inkml="http://www.w3.org/2003/InkML" xml:id="stk6" contextRef="#ctx0" brushRef="#br1">14374 14068 577 0,'0'0'189'6,"0"0"-127"2,0 0-16 0,0 0-46-2,0 0-99 2,0 0-67 0,27-5-27 0,-27 5-198-2</inkml:trace>
    </iact:actionData>
  </iact:action>
  <iact:action type="add" startTime="16350">
    <iact:property name="dataType"/>
    <iact:actionData xml:id="d8">
      <inkml:trace xmlns:inkml="http://www.w3.org/2003/InkML" xml:id="stk7" contextRef="#ctx0" brushRef="#br0">9234 10148 885 0,'0'0'217'6,"0"0"-54"2,0 0 11 0,0 0-68-2,0 0-12 2,0 0 4 2,176-186-12-4,-105 129-12 0,14-7-7 2,6 4-13 0,6 0-25 0,-1 1-29-2,-2 1 0 2,13-5 0 0,5-2 0 0,11 0 0-2,8-6 0 6,11-10 0-6,-3 1 0 4,-3 2 0-8,-1 10 0 7,-11 5 0-1,-10 8 0 0,-9 4 0-1,-9-1 0-1,-15 4 0 2,-12 2 0 0,-15 5 0-2,-12 6 0 2,-10 13 0 1,-11 9 0-1,-14 3 0-2,-2 10 0 1,-5 0 0 1,0 0 0 0,0 0 0-2,0 0 0 3,0 0 0-2,-18 0 0 2,-32 0 0-3,-20 0 0 2,-13 0 0 0,-7 0 0 0,3 0 0-1,5 0 0 0,8 0 0 1,18 0 0-1,13 0 0-1,15 0 0 3,15 0 0-2,7 0 0 2,6 0 0-4,0 0 0 3,0 0 0 0,0 0 0 0,26-3 0-1,32-2 0 2,21 1 0-2,6 4 0 1,3 0 0-2,-8 0 0 2,-12 0 0 0,-19 0 0 0,-6 0 0-1,-12 0 0-1,-11 4 0 5,-12 4 0-6,-1 6 0 2,-7 10 0 1,0 4 0 0,0 4 0 0,0-2 0-2,-4 1 0 1,-11-1 0 1,2-2 0 0,1-3 0-1,4-3 0 2,4-9 0-3,-2-6 0 2,6-7 0-2,0 0-76 2,0 0-157 1,13-3-145-2,4-3-164 0</inkml:trace>
    </iact:actionData>
  </iact:action>
  <iact:action type="add" startTime="17544">
    <iact:property name="dataType"/>
    <iact:actionData xml:id="d9">
      <inkml:trace xmlns:inkml="http://www.w3.org/2003/InkML" xml:id="stk8" contextRef="#ctx0" brushRef="#br0">12179 8215 190 0,'0'0'319'5,"0"0"-195"2,0 0 7 1,0 0-60 0,0 0 26-2,0 0 13 2,86 5-24 0,-62-23-12 0,5-6-22-2,4-7-2 2,1-4-20 0,-6-3-1 0,-1-1-13-2,-5 2 0 2,-7 5-7 0,-2 9 4 0,-4 2-7-2,0 14 2 2,-6 0-3 0,0 7 6 1,-3 0 24-4,0 4 2 3,0 41 11 1,0 21-45-2,0 10 10 0,0 0-4 0,0-1 7 2,0-5-11 0,0-7 8-3,-3-12-9 1,0-9-4 2,-2-7 0-1,1-12 5-2,2-3-5 2,-5 0 2-1,-9-3-4 1,-2-1-2-2,-10-1 4 3,-12-2-6-2,3-6 0 1,-5 3-5-3,11-7-5 4,5-3 6-2,9 2 3 1,8-2 5-1,6 0 4 0,3 3 1 3,0 3-2-3,0 1 4-1,-2 1 1 1,2-3 0 1,0-5 10 0,0 0 2-2,7 0 41 2,37 0 4 1,17 0-39-1,7 0 46-2,5 0 3 3,5 0-2-2,-1 0-14 1,-7 0-57-2,-11 0 0 2,-12 0 0 0,-17 0 0 0,-10 0 0-2,-15 0 0 1,-5 0 0 3,0 0 0-4,0 0-37 0,0 0-149 2,-16 0-123 0,-2 0-133 1</inkml:trace>
    </iact:actionData>
  </iact:action>
  <iact:action type="add" startTime="18813">
    <iact:property name="dataType"/>
    <iact:actionData xml:id="d10">
      <inkml:trace xmlns:inkml="http://www.w3.org/2003/InkML" xml:id="stk9" contextRef="#ctx0" brushRef="#br0">23025 10303 685 0,'0'0'343'6,"0"0"-212"2,0 0 8-2,0 0-41 2,0 0-26 0,0 0-6 0,0 0 14-2,116-66-16 2,-51 20 5 1,18-11-8-2,17-12-16-1,11-8-13 2,12-12-3 0,9-6-5 0,12-8-12-2,-1-6 0 5,5-7-8-4,-4-3 11 1,-5 6-10-2,-5 14 8 4,-14 15-8-4,-6 15 6 4,-19 10-1-6,-17 10-4 3,-12 4-5 1,-18 10 2 0,-18 9-1-2,-11 4-1 1,-8 15-2 4,-11 1 4-5,0 6-5-1,0 0 2 3,0 0-1 0,-11 0-1 1,-29 0 2-3,-22 0-3 3,-7 0 10-1,-10 6-5 1,-7 9 0-4,0-1-4 5,5-3 0-4,17-2-14 3,13-6-2-4,27 0 0 3,11-3 5 0,13 0-2-2,0 0 14 1,0 0 2 0,29 0-2 1,20 0 3 1,12 0-3-3,8 0 2 2,5 0-1 0,2 0 0 0,-8 0 0-2,-3 0-1 2,-10 15 4 0,-11 2 13 0,-10 3-6-2,-10-4 10 4,-12 7-12-4,-6 1 2 1,-6 4-4 0,0 2-5 1,0-2-1 0,0-3 3 0,0-4-4-2,-14-4 1 2,7-9-2 1,-2-3-31-5,9-5-18 4,0 0-42 0,0 0-76 0,9-21-73 1,6-6-90-4,5-4-764 4</inkml:trace>
    </iact:actionData>
  </iact:action>
  <iact:action type="add" startTime="19512">
    <iact:property name="dataType"/>
    <iact:actionData xml:id="d11">
      <inkml:trace xmlns:inkml="http://www.w3.org/2003/InkML" xml:id="stk10" contextRef="#ctx0" brushRef="#br0">26034 7963 539 0,'0'0'373'5,"0"0"-204"0,0 0-71 3,0 0-37 0,0 0 44 0,0 0-27-2,-129-33-11 3,78 49-21-2,0 16-1-1,-1 8-6 2,12 12 6 0,5 5-7 0,17 11-2 0,12-1-2-1,6 2-9 0,6-7 4 2,39-6-6-4,14-16 2 3,9-23-19 0,6-15-2 0,-5-2-4 0,-3-17-1 0,-9-30 0 0,-12-7 2 0,-11-5-1 2,-18-5 2-6,-16-4-4 6,0 1-2-4,-28 9 1 3,-31 7-2-4,-26 15-34 1,-15 12-93 3,48 24-60-1,5 0-152-1</inkml:trace>
    </iact:actionData>
  </iact:action>
  <iact:action type="add" startTime="20522">
    <iact:property name="dataType"/>
    <iact:actionData xml:id="d12">
      <inkml:trace xmlns:inkml="http://www.w3.org/2003/InkML" xml:id="stk11" contextRef="#ctx0" brushRef="#br0">10067 12460 917 0,'0'0'189'7,"0"0"-56"0,0 0-16-1,0 0-43 2,0 0-9 0,0 0 31 0,0 0-23-1,159-123 3 0,-88 65-24 1,17-8 4 1,16-12-13-4,19-1-1 3,9-4-10 0,-1 5-2 1,1 12-3-4,-5 7-2 3,-1 11-25 2,-6 0 0-6,-2-5 0 6,4-12 0-3,-4-6 0 2,2-4 0-5,0 4 0 4,-18 8 0 1,-16 14 0-1,-17 11 0 0,-18 7 0-2,-11 11 0 2,-12 2 0 0,-15 11 0-1,-9 3 0 0,-1 1 0 2,-3 3 0-3,0 0 0 2,5 0 0-2,-5 0 0 2,0 0 0 0,0 0 0-2,0 0 0 2,0 0 0 0,0 0 0 2,0 0 0-4,0 0 0 0,0 0 0 2,0 0 0 0,0 0 0 0,0 0 0-1,-15 0 0 1,-22 0 0 0,-12 3 0 0,-6 8 0-2,-10 2 0 3,-6-3 0-2,-1 2 0 1,5-4 0-2,14-3 0 2,9 3 0 0,11-6 0 0,11-2 0-1,7 0 0-1,11 0 0 4,-1 0 0-4,5 0 0 0,0 0 0 2,0 0 0 0,0 0 0 0,0 0 0-2,13 0 0 2,39 0 0 1,21 0 0 0,5-10 0-4,7-3 0 4,-6 6 0-2,-8 2 0 1,-16 3 0-2,-10 2 0 2,-14 0 0 1,-6 0 0 0,-13 0 0-2,-2 0 0-3,-3 0 0 5,-7 0 0-1,0 0 0-3,0 0 0 3,0 9 0 0,0 13 0-1,0 7 0 1,-7-3 0-1,-6-2 0 2,-4 6 0-1,1-4 0-2,4-3 0 1,-1-3 0 2,6-5 0-2,2-9-71-1,5-6-58 2,0 0-107 0,0 0-85-2,0-9-543 3</inkml:trace>
    </iact:actionData>
  </iact:action>
  <iact:action type="add" startTime="21431">
    <iact:property name="dataType"/>
    <iact:actionData xml:id="d13">
      <inkml:trace xmlns:inkml="http://www.w3.org/2003/InkML" xml:id="stk12" contextRef="#ctx0" brushRef="#br0">12978 10277 730 0,'0'0'230'5,"0"0"-92"1,0 0-50 2,0 0-55 0,0 0-8-2,0 0 60 2,-92-22 5 0,24 44-28 0,-1 18 8-1,-2 18-13 0,10 10-1 1,15 10-24 0,9 0-1-2,18-4-14 2,18-4-8 0,1-11 1 0,14-7-7 0,44-12 12-1,23-11-7 0,10-18 7 5,11-11-14-6,-3 0 4 0,-13-23-3 2,-15-22-3 0,-21-23 1 0,-16-2-3-1,-26-8 3 0,-8 4-3 1,0 4-1 0,-33 13 4-2,-13 8-3 4,-12 13-56-4,-10 1-77 3,40 35-87-4,-1 0-168 3</inkml:trace>
    </iact:actionData>
  </iact:action>
  <iact:action type="add" startTime="22482">
    <iact:property name="dataType"/>
    <iact:actionData xml:id="d14">
      <inkml:trace xmlns:inkml="http://www.w3.org/2003/InkML" xml:id="stk13" contextRef="#ctx0" brushRef="#br0">22689 12511 198 0,'0'0'685'6,"0"0"-548"3,0 0-35-2,0 0-33 2,0 0-30-4,0 0 20 3,8-38 34 0,24-7-10-2,-2-1-23 2,11-2 11 0,8-7-10 0,8-8-20-2,11-9 1 3,4-5-2-2,14-6 4 1,4-9-21 0,17-12 6 0,-1-4-12 1,13-6-1-2,8-2-2 0,0 1 0 0,9-2 12 3,-5 2-7-4,-13 4 9 2,-14 7-17-1,-10 14 15 2,-18 20-26-3,-5 11 0 0,-12 9 0 2,-15 12 0 0,-11 10 0 1,-9 11 0-4,-20 9 0 5,1 4 0-6,-5 1 0 6,0 3 0-6,0 0 0 5,0 0 0-2,-29 0 0 3,-21 3 0-5,-15 14 0 3,-2 1 0 1,-4 2 0-2,-1-5 0-1,-1 2 0 2,7-6 0 0,8-1 0 0,11 3 0-2,13-5 0 2,13-2 0-1,14-1 0 2,7-5 0-4,0 0 0 4,0 0 0-2,0 0 0 3,0 0 0-4,34 0 0 1,17 0 0 1,20 0 0-1,5 0 0 2,2-2 0-3,1-18 0 4,-14 3 0-3,-12 6 0 1,-20 4 0-2,-13 7 0 2,-11 0 0-1,-4 0 0-2,-5 0 0 3,0 0 0 1,0 15 0-2,3 19 0 0,-3 4 0 2,0-2 0-2,0 2 0 1,0-4 0-3,0 3 0 4,0-5 0-2,0-9 0 2,0-8-13-3,0-10-62 2,13-5-28-1,3 0-108 2,-8-20-97-2,5-6-81 0</inkml:trace>
    </iact:actionData>
  </iact:action>
  <iact:action type="add" startTime="23480">
    <iact:property name="dataType"/>
    <iact:actionData xml:id="d15">
      <inkml:trace xmlns:inkml="http://www.w3.org/2003/InkML" xml:id="stk14" contextRef="#ctx0" brushRef="#br0">25281 10349 488 0,'0'0'225'6,"0"0"-17"2,0 0-59-2,0 0-52 2,0 0-4 0,0 0-14 0,3 11-6-2,15-11-25 2,11 0-32 2,2-13-8-4,8-20 6 0,4-4-7 2,1-9 2 0,-3 4-9 0,-7 1 3-2,-5 13-2 2,-13 10 0 0,-6 11 4 0,-7 0-3-2,2 7 10 2,-2 0-2 0,-3 0 16 0,3 0 17-2,0 32 0 2,-3 22-36 0,2 13-3 0,-2 4 3-1,0-1 1 0,0-5 11 2,0-6-15 0,0-4 8-3,0-5-10 2,0-11 2 3,0-7 0-5,0-4-1-1,0-8 0 3,0-2 2-1,0-3-2 0,0 2-1-1,-5 1-1 3,-9-3 1-1,-4 3-4 0,-8-1-1-2,-8 3 3 1,-8 0-2 1,-2-2 1 0,-6-1 0 1,1-4-3-3,-4 0 3 3,4-2-11-2,-2-2 4-2,10-1-9 4,8-5 12-2,7 1-1 1,9 1 5-2,12-2 1 3,-3 0 0-2,8-3 0 1,-1 0 1-2,1 0 2 4,0 0 1-4,0 0 15 3,0 0-3-4,17 0 14 3,28 0-12 0,17-10 15 1,6-11 12-1,16 1-1-3,13-4 6 5,6 5-10-3,8 4 10-2,-18 3-43 4,-7 4-7-2,-7 5 0 2,-17 3 0-4,-9 0 0 3,-11 0 0 1,-22 0 0-1,-9 0 0-3,-5 0 0 3,-6 0 0 0,0 0 0 0,0 0 0-2,0 0 0 2,0 0 0 0,0 0 0 0,-27 0-47-2,-17 13-95 3,-19-1-73 0,37-9-117-2,8-3-364-2</inkml:trace>
    </iact:actionData>
  </iact:action>
  <iact:action type="add" startTime="30305">
    <iact:property name="dataType"/>
    <iact:actionData xml:id="d16">
      <inkml:trace xmlns:inkml="http://www.w3.org/2003/InkML" xml:id="stk15" contextRef="#ctx0" brushRef="#br0">7628 8136 525 0,'0'0'232'5,"0"0"-197"3,0 0 132 0,0 0-64-2,0 0-44 2,-235-57-6 0,131 57-3 0,-14 30-7-2,-9 15-6 2,-6 20 1 0,2 16-7 0,6 18 10 0,6 21-5-2,11 16-3 2,10 13-9 0,8 6 2 1,16 5-6 0,14 0-7-3,21-5 6 3,24-10-10-4,15-19 3 3,28-12-10-1,67-14 18 1,32-24-19 1,33-20 8-3,30-30-7 4,21-26 6-5,14-15 8 2,6-65-1 0,-10-31-3 2,-23-30-10-1,-34-17 9 0,-41-17-1-2,-49-12 2 2,-43-11-11 0,-31-8 2-3,0 15-3 5,-65 18-2-4,-16 33 0 3,-32 33-5-3,-13 36 5 2,-13 28-64 0,-10 15-49 0,94 28-133-1,0 5-320 0</inkml:trace>
    </iact:actionData>
  </iact:action>
  <iact:action type="add" startTime="31498">
    <iact:property name="dataType"/>
    <iact:actionData xml:id="d17">
      <inkml:trace xmlns:inkml="http://www.w3.org/2003/InkML" xml:id="stk16" contextRef="#ctx0" brushRef="#br0">21159 10303 369 0,'0'0'237'5,"0"0"-129"2,0 0 42 1,0 0-26 0,0 0-57-2,-195-105-3 2,108 105-16 1,-7 0 11-2,-12 19-9-1,-7 30-8 2,7 17 9 0,-5 15-10 0,10 12-12-2,6 15-11 2,-1 11-6 0,7 5-9 0,8 3 7 0,19-5-2 2,12-10-2-4,26-3 4 4,24-3-3-7,9-1 7 5,72-4-1 0,26-3 6 0,27-2-11 0,22-8 3-2,24-10-4 4,17-19 0-4,13-22 4 0,0-30 4 2,-2-7-5 0,-19-58-2 0,-25-42 15-3,-22-26-10 4,-34-21 1-1,-28 1-6 0,-28 1-2-3,-28-2-5 3,-17-2-1 1,-7-9 0-2,-19 0-4 0,-45 9 3 1,-24 23-6 0,-25 26 6-1,-20 19-28 1,-18 20-62-1,-10 25-83 2,100 36-97-3,6 9-842 1</inkml:trace>
    </iact:actionData>
  </iact:action>
  <iact:action type="add" startTime="34798">
    <iact:property name="dataType"/>
    <iact:actionData xml:id="d18">
      <inkml:trace xmlns:inkml="http://www.w3.org/2003/InkML" xml:id="stk17" contextRef="#ctx0" brushRef="#br0">2653 14900 381 0,'0'0'348'6,"0"0"-192"2,0 0-13 0,0 0-34-2,0 0-44 2,180-40 13 0,-103 29-10 1,21-9-11-4,25-7-10 3,22 2 2 0,15 2-8 0,7 13 5-2,-7 5-5 2,-15 5 1 0,-15 0 1 0,-12 0-23-1,-8 0 4 2,-18 7-18 0,-11-7 8-2,-19 0-13-1,-17 0 6 2,-20 0-3 0,-13 0-2-1,-8 0 11-1,-4 0-12 3,0 0 4-3,-24 0-1 4,-61 0-4-5,-43 0 1 3,-36 0-1 0,-17 0 2 0,-15 0-2-2,3 0 0 2,8 0 3 0,18 0-6 0,24 0 6 0,30 18-4-2,32-1 5 4,26-4-8-4,28-5 5 0,18-4-1 1,9-4 1 2,0 3-1-2,36 2-1 0,42 7-19 2,42-1 20-2,24-1 0 4,20-3 0-9,6-3 3 6,-8 2-2 1,-23-6 1-2,-24 0 15 0,-28 0 4 1,-13 0 6 0,-19 0 3 0,-21 0-23 0,-16-4 4-3,-15 2-7 4,-3 2-8-2,0 0-4-1,0 0-10 2,-37 0-71 1,-24 0-22-1,20 0-119-2,2 0-196 2</inkml:trace>
    </iact:actionData>
  </iact:action>
  <iact:action type="add" startTime="37857">
    <iact:property name="dataType"/>
    <iact:actionData xml:id="d19">
      <inkml:trace xmlns:inkml="http://www.w3.org/2003/InkML" xml:id="stk18" contextRef="#ctx0" brushRef="#br0">17742 15228 378 0,'0'0'494'7,"0"0"-329"1,0 0-24-2,0 0-47 2,0 0-25 0,0 0 16-1,178-29-2 0,-90 23-23 1,32 0 10 0,28 3-24 0,28-5 5-2,30-1-15 2,15 6 10 0,-4 1-16-2,8-1-2 2,-15-2 2 1,-13-2-6 1,-3-1 1-4,-22-7-13 1,-10-2-2 0,-14-6-8 2,-7 3 13-3,-23 0-9 2,-20 7-2 0,-36 0 13-1,-20 5-13 2,-22 3 7-3,-15 1-11 0,-5 1 5 2,0 1-5 0,-10-5 0-1,-63-1-1 1,-42-5 1 0,-41 0 4-2,-20 8-1 3,-30-2-3-2,-26 7 0 3,-20 0 0-4,-5 0 0 0,7 25 0 2,19 8 0-1,19-1 0 2,30-7 0-3,36 1 0 2,29-9 0-1,31-4 0 1,34-8 0-1,23-3 0 3,21-2 0-5,8 0 0 3,0 0 0-1,25 0 0 1,57 0 0 0,54 0 0 0,43-5 0-1,43 3 0 0,13 2 0 3,5 0 0-7,-18 0 0 6,-24 10 0-1,-19 10 0 1,-14-2 0-2,-22-9 0-1,-13-9 0 2,-7 0 0 0,-15 0 0 0,-20 0 0-2,-20-12 0 3,-24 4 0-2,-19-2 0 0,-13 8 0 1,-7-3 0 0,-5 5 0-2,0-10-31 1,-11-5-113 1,-44-6-106 189,18 5-36-197,-4 8-285 0</inkml:trace>
    </iact:actionData>
  </iact:action>
  <iact:action type="add" startTime="39164">
    <iact:property name="dataType"/>
    <iact:actionData xml:id="d20">
      <inkml:trace xmlns:inkml="http://www.w3.org/2003/InkML" xml:id="stk19" contextRef="#ctx0" brushRef="#br0">17526 15605 371 0,'0'0'242'5,"0"0"-81"2,0 0-11 2,0 0-37-4,0 0-15 3,0 0 11 0,0 0 13 0,28 13-8-2,3-33-16 2,3-11-6 0,14-14-23 0,0-6-8 1,13-9-10-4,18-9-17 3,9-3 11 0,14-5-10 0,11-7 4 0,10 1-13 0,11-2-9 0,10-4-17-2,4 1 0 4,7-2 0-4,-10 7 0 4,-5 6 0-4,-15 2 0 1,-2 5 0 0,1 3 0 2,-1-5 0-2,5-3 0-1,-3-2 0 2,-5-6 0 0,-4 3 0 0,-7 2 0-2,-2 7 0 4,-5 3 0-3,-6 11 0 0,-6 6 0-1,-4 3 0 2,-3 3 0 0,-10 3 0 1,1 1 0-3,-5 5 0 1,1-4 0 3,-14 6 0-4,-6 1 0 2,-5 11 0-3,-11 3 0 5,-14 6 0-3,-3 4 0-1,-10 6 0 2,-2 1 0-1,-5 2 0 1,0-3 0-3,0 3 0 4,0 0 0-2,0 0 0 1,0 0 0-2,0 0 0 3,0 0 0-1,0 0 0-2,0 0 0 2,0 0 0 0,-3 0 0 1,-39 0 0-4,-24 0 0 3,-22 0 0 0,-4 0 0 0,-4 12 0-2,3-4 0 2,-2 3 0 0,12-2 0 0,18 0 0-1,12 0 0 0,22-4 0 1,16 1 0 0,9-6 0-1,6 0 0 0,0 0 0 1,0 0 0-1,24 0 0 0,37 0 0 2,21 0 0-2,21 0 0 3,3 0 0-7,-11 0 0 6,-9 0 0-1,-24 0 0-1,-18 0 0 1,-20 0 0-1,-14 0 0 1,-7 0 0-1,-3 24 0 0,0 17 0 0,0 14 0 1,0 3 0 1,-13 0 0-3,-6-10 0 1,1-11 0 2,3-8 0-1,2-15 0-3,2-6 0 6,8-4 0-5,1-3 0 2,2-1-10-2,0 0-100 2,0 0-64-1,13-25-85 2,8 5-102-2,2-8-367 0</inkml:trace>
    </iact:actionData>
  </iact:action>
  <iact:action type="add" startTime="40250">
    <iact:property name="dataType"/>
    <iact:actionData xml:id="d21">
      <inkml:trace xmlns:inkml="http://www.w3.org/2003/InkML" xml:id="stk20" contextRef="#ctx0" brushRef="#br0">21840 12672 587 0,'0'0'292'6,"0"0"-94"2,0 0-83-2,0 0-30 2,0 0-36 1,0 0-8-2,99-3-7 0,-59-30-9 0,2-17-8 1,2-1 12 0,0-7-5-2,-2 3-9 2,-8 9-10 0,-5 9 0 0,-8 17-3-2,-13 7 1 4,-5 10 3-4,-3 3 5 4,0 0 11-6,0 0 16 4,0 31 19 0,0 25-43 0,0 19-11-2,0 3 0 2,0-3 4 3,0 5 5-4,0-2-5 2,0-7 2-4,0-8-9 4,4-15 13-2,2-10-9-1,-3-15 11 2,1-8-7 0,-4-7 1-1,0-3-5-2,0 7-4 4,0 3 0-2,0 3 1 3,-17 4-4-5,-20 1 5 3,-18-3-4 0,-7 3 0 0,-14-3 1-1,-2-3-1 0,-1-3-1 1,7-5 1 0,11-4-2-1,17 1 3 0,14-2 2 1,18-4 0-1,9 0 1 0,3 0 0 0,0 0-1 2,0 0 21-2,18 0 14 0,40 0 8 2,25-15-32-2,17-11 15 3,7-3 21-6,13 1 10 4,0 8-16 0,-8 3-42 0,-20 7 0-2,-17 10 0 2,-23 0 0 0,-15 0 0 0,-16 0 0-2,-8 0 0 2,-10 0 0-1,1 0 0 2,-4 0 0-4,0 0 0 3,0 0 0 0,0 0 0 0,0 0 0-2,0 0 0 3,-34 21-73-1,11-6-207 2,-5 1-145-7</inkml:trace>
    </iact:actionData>
  </iact:action>
  <iact:action type="add" startTime="48292">
    <iact:property name="dataType"/>
    <iact:actionData xml:id="d22">
      <inkml:trace xmlns:inkml="http://www.w3.org/2003/InkML" xml:id="stk21" contextRef="#ctx0" brushRef="#br0">11359 15889 534 0,'0'0'243'6,"0"0"-100"2,0 0-22 0,0 0-61-1,0 0-27 0,0 0-22 2,0 0 63-2,-124-22-29-1,37 24 1 2,-10 33-4 0,3 14-1 0,-3 11-14-2,12 18-10 4,12 7-3-4,12 8-2 4,20-2 1-6,11-8-9 7,23-5 0-4,7-7-3 1,31-4-2-2,52-10-6 2,32-12 5 0,22-15 2 0,6-15 6 0,-8-15 9-3,-17 0 9 5,-22-24 5-3,-23-33-10-1,-17-21-7 2,-28-30-12 0,-17-16 0 0,-11-6-7-2,0 16 5 4,-42 19-6-4,-13 21-47 4,-10 29-87-5,34 45-105 1,2 0-721 2</inkml:trace>
    </iact:actionData>
  </iact:action>
  <iact:action type="add" startTime="49471">
    <iact:property name="dataType"/>
    <iact:actionData xml:id="d23">
      <inkml:trace xmlns:inkml="http://www.w3.org/2003/InkML" xml:id="stk22" contextRef="#ctx0" brushRef="#br0">18671 16348 362 0,'0'0'314'5,"0"0"-175"3,0 0-29-2,0 0-17 2,0 0-22 0,0 0-27 0,-198-21-21 1,143 22-7-4,-2 24 0 3,2 5 10 0,5 10-1-2,1 6 12 2,7 9-16 0,14 11 2 0,6-6-16-2,19 6-1 3,3-2-4-2,6 0-1 2,50 1 11-2,26-2 1 1,15-6 29 0,10-8-15 3,5-14 18-8,-10-17-29 3,-11-8 8 3,-10-10-8-2,-19 0-9 2,-8-35-4-3,-17-20-3 2,-12-17 0-1,-9-5-1 0,-9-6-1 1,-7 6 3 0,0 8-2 0,0 11-5-2,-37 10-18 3,-7 0-52-2,16 38-78 2,1 7-112-5</inkml:trace>
    </iact:actionData>
  </iact:action>
  <iact:action type="add" startTime="50610">
    <iact:property name="dataType"/>
    <iact:actionData xml:id="d24">
      <inkml:trace xmlns:inkml="http://www.w3.org/2003/InkML" xml:id="stk23" contextRef="#ctx0" brushRef="#br0">27252 16131 774 0,'0'0'263'6,"0"0"-175"2,-220 128 61-2,27-32-31 3,-38 18-32-2,-25 19-26 5,0 3-20-9,24-3-24 4,31-10-7 2,41-22-9 0,40-24-5-2,34-25-58 0,34-27-24 2,35-25-67-2,17 0-70-3,45-32-345 5</inkml:trace>
    </iact:actionData>
  </iact:action>
  <iact:action type="add" startTime="51098">
    <iact:property name="dataType"/>
    <iact:actionData xml:id="d25">
      <inkml:trace xmlns:inkml="http://www.w3.org/2003/InkML" xml:id="stk24" contextRef="#ctx0" brushRef="#br0">29345 16186 669 0,'0'0'203'6,"0"0"-38"0,0 0-57 2,0 0-61 0,-255 149 20 0,80-56 32-2,-23 20-18 2,0 6-26 0,10 9-25 0,13-14-26-2,21-13-4 2,15-4-42 0,30-14-78 2,92-70-64-5,13 0-141 4</inkml:trace>
    </iact:actionData>
  </iact:action>
  <iact:action type="add" startTime="51736">
    <iact:property name="dataType"/>
    <iact:actionData xml:id="d26">
      <inkml:trace xmlns:inkml="http://www.w3.org/2003/InkML" xml:id="stk25" contextRef="#ctx0" brushRef="#br0">31960 16257 491 0,'0'0'212'4,"0"0"-186"4,0 0 37 0,0 0 30 0,0 0 11-2,-256-50-6 2,99 50-9 0,-15 32-20 0,-1 26-13-2,-3 22 6 2,12 32-24 0,16 34-1 0,20 25-9-2,35 15-4 4,35 0-5-4,42-9-13 7,16-10 5-11,68-19 1 6,62-15 18 0,48-37-3 0,44-38 8-2,24-40-17 2,-1-24 1 1,-18-82-15-1,-36-48-2-1,-45-43-2 0,-44-32-1 2,-50-16 0-2,-50 4-3-2,-4 23-16 4,-82 27-51-1,-27 33-40 0,37 120-87-2,-2 16-108 4</inkml:trace>
    </iact:actionData>
  </iact:action>
  <iact:action type="add" startTime="53126">
    <iact:property name="dataType"/>
    <iact:actionData xml:id="d27">
      <inkml:trace xmlns:inkml="http://www.w3.org/2003/InkML" xml:id="stk26" contextRef="#ctx0" brushRef="#br0">22238 15222 756 0,'0'0'217'6,"0"0"-59"3,188-23-37-4,-129 13-40 3,9 0 5 0,3-2-15 0,15-4-3-2,7-1 2 2,15 2-2 0,2 0 1 0,13 12 3-1,0 1-22 0,1 2-8 2,2 0-12-2,1 0-2-1,5 0-1 2,-1 0-6 3,9 0-9-4,-18 0-12-1,4 8 0 3,-19 12 0-2,2-3 0 2,-4 1 0-4,-3-1 0 4,2-3 0-2,-2 0 0 1,-9-4 0-2,7-3 0 2,-3-1 0 0,7 2 0 0,2 4 0 0,2-3 0-2,5-1 0 4,-10-3 0-4,-3 3 0 1,-3-8 0 0,-8 0 0 1,-3 2 0 0,-3-2 0-2,-5 5 0 2,5 8 0 0,3-6 0 2,-2 6 0-6,-1-5 0 5,0-5 0-2,-10-3 0 2,-2 0 0-4,-5 0 0 3,-2 0 0 0,-2 0 0 0,-1 0 0-1,-2 0 0 0,2 0 0 3,4 0 0-4,-3 0 0 0,3 0 0 2,-4 0 0 1,1-3 0-2,0-5 0-1,-1-1 0 2,1 0 0-1,-2 0 0 3,6 1 0-5,-4 3 0 4,-2-3 0-2,6 3 0 3,-3 0 0-7,2-1 0 5,-3 0 0 0,4 1 0 0,-4-2 0 0,-2-1 0-2,3 0 0 3,-3-1 0-2,-1 3 0-1,2-2 0 2,0 2 0 0,4 0 0 0,-7 3 0-2,-1-5 0 2,-3 5 0 0,-4 3 0 1,3 0 0-5,3 0 0 4,2 0 0 1,4 0 0-1,3 0 0-2,1 0 0 1,-1-6 0 2,-5-2 0-1,2 0 0-1,5-4 0 1,-5 7 0 2,5-2 0-4,1 1 0 0,3 4 0 2,-6-1 0 1,-4 3 0-3,1-2 0 1,-4-3 0 1,-7 3 0 0,4-1 0-1,0 0 0-1,-5 3 0 4,2-2 0-4,0-1 0 3,-2 0 0-3,2-2 0 1,-2 1 0 2,2 1 0-1,-3-3 0-1,6 6 0 0,-2-3 0 2,-4 1 0-2,6 0 0-1,-4-5 0 2,3-3 0 1,8-1 0-2,-5 2 0-1,4-4 0 2,-5 5 0-1,2 3 0 3,-3 5 0-6,3 0 0 6,-7 0 0-3,4 0 0 1,3 0 0-3,-3 0 0 3,4 0 0 0,1 0 0 1,6 0 0-2,-3 5 0 0,2 1 0 2,-3 2 0-2,-1-6 0-1,1 5 0 2,-10-5 0 0,6-2 0 0,0 0 0-2,-4 0 0 2,3 0 0 0,0-11 0 0,-3-3 0-1,-6-4 0 2,3 4 0-3,-7-1 0 2,-11 4 0-2,-4 6 0 2,-15 1 0 0,-9 4 0-4,-5 0 0 5,-34 9-89-1,-57 31-237 1,33-14-28-2,6 6-705-1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3T05:11:32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37">
    <iact:property name="dataType"/>
    <iact:actionData xml:id="d0">
      <inkml:trace xmlns:inkml="http://www.w3.org/2003/InkML" xml:id="stk0" contextRef="#ctx0" brushRef="#br0">15272 2844 198 0,'0'0'171'4,"0"0"-78"3,0 0 0 1,0 0-15 0,0 0-1-1,0 0 24 0,0 0-2 2,0 4-8-1,0-4 1-3,0 0 0 3,0 0-14 0,0 0-5 0,0 0 9-2,0 0-12 3,0 0-17-2,0 0-1 1,0 0 12 0,0 0-24-2,10 0-1 2,7 0-18 0,1 0 11-2,5 0-8 2,-2 0 0 0,3 0-3 0,1 0-4-2,0 0 6 2,3-4-6 1,-3 1-4-2,5 1 0 2,-4 2 2-4,0-4 3 7,-6 1-3-6,7 3 2-1,-3 0-4 3,-1 0 1-1,1-3 0 2,-3 3-14-4,4 0 0 5,1 0 0-3,1 0 0 3,1 0 0-5,-4 0 0 2,3-1 0 4,-2 1 0-4,-2 0 0 3,6 0 0-7,-7 0 0 5,3 0 0-2,4 0 0 1,-3 0 0 1,3 0 0 0,-1 0 0 0,2 0 0-3,-2 0 0 4,0 0 0-1,2 0 0 0,-2 0 0 0,2 0 0-2,-5 0 0 2,6 0 0 3,-2 0 0-5,-1 0 0 3,2 0 0-2,1 0 0-3,0 0 0 3,0 0 0 1,6 0 0 1,-6 0 0-2,0 0 0-1,-1 0 0 2,-5 0 0 0,3 0 0 0,2 0 0-2,1 0 0 2,3 0 0-1,-3 0 0 2,6 0 0-3,0 1 0 3,0 2 0-2,2 0 0 0,-1 3 0 0,-1-3 0 1,2 3 0 0,2-3 0 0,2 0 0-1,-2-3 0 0,1 3 0 2,-5-1 0-2,-3 1 0-1,0-3 0 2,-6 0 0 0,3 0 0 0,-4 0 0-2,-1 0 0 2,-1 0 0 1,-1 0 0-3,6 0 0 4,-2 0 0-3,1 0 0 0,0 0 0 1,-1 0 0-2,6 0 0 1,-8 0 0 2,1 0 0-2,1 0 0 0,0 0 0 1,6 0 0 1,-3 0 0-3,3 0 0 0,-1 0 0 3,-5 0 0-2,2 0 0 0,-2 0 0 0,-3 0 0 0,5 0 0 3,-4 0 0-3,2-3 0-2,0 3 0 4,2-2 0-1,-5 2 0 2,5 0 0 0,-9 0 0-6,2 0 0 2,-2-3 0 2,3 3 0-2,-4 0 0 2,3-3 0 1,0 3 0-3,7 0 0 1,-7 0 0 1,3 0 0 1,0 0 0 1,1-3 0-5,-3 3 0 1,4 0 0 1,-2 0 0 2,2-2 0-3,-2 2 0 3,2-4 0-2,-8 4 0 1,4 0 0-2,-3-3 0 3,4 1 0 1,0-2 0-3,3 4 0-2,0-3 0 3,-2 0 0 0,3 2 0-1,2 1 0-1,3-4 0 2,3 4 0 0,-1 0 0 0,1-3 0-2,-6 0 0 2,0 3 0 0,2 0 0 0,-5 0 0-2,6 0 0 3,-11 0 0-2,5 0 0 1,2 0 0-3,-2 0 0 3,2 0 0 1,-5 0 0-2,0 0 0 1,5 0 0-2,-4 0 0 4,5 0 0-3,-2 0 0-1,-3 0 0 2,5 0 0 0,-3 0 0 0,2-3 0-2,1-1 0 2,-3 4 0-1,5 0 0 2,-1-1 0-3,2-3 0 2,-4-1 0 0,-2 2 0 0,0 3 0-2,0 0 0 4,0 0 0-2,1 0 0-1,0 0 0-1,-1 0 0 1,-7 0 0 3,4 0 0-5,2 0 0 2,-4 0 0 1,1 0 0-1,1 0 0 2,-1 0 0-3,-2 0 0 1,-4 0 0 3,3 0 0-2,-4 0 0-2,0 0 0 1,3 0 0 1,-3 0 0 0,-6 0 0-2,6-3 0 3,-4 3 0 1,-3 0 0-4,4-5 0-1,4 5 0 4,1-6 0-1,-4 6 0-1,-1-4 0-1,6 2 0 2,-4 0 0 1,5-1 0 0,-1 3 0-4,1-3 0 3,0-1 0-1,2 4 0 1,-2-3 0-2,3 3 0 2,-3-2 0 0,2-1 0 0,1 1 0-2,-5 2 0 3,-6-4 0-3,4 4 0 4,-4 0 0-5,0 0 0 2,-2 0 0 2,-1-3 0-2,0 3 0-1,1 0 0 3,-2 0 0-2,-5 0 0 1,1 0 0-1,-5 0 0 1,0 0 0-1,0 0 0 2,0 0 0-4,0 0 0 4,0 0 0-1,-5 0-190-1,-35 9-95 0,22-1-91 1</inkml:trace>
    </iact:actionData>
  </iact:action>
  <iact:action type="add" startTime="10900">
    <iact:property name="dataType"/>
    <iact:actionData xml:id="d1">
      <inkml:trace xmlns:inkml="http://www.w3.org/2003/InkML" xml:id="stk1" contextRef="#ctx0" brushRef="#br0">25649 2887 566 0,'0'0'182'6,"0"0"-61"0,0 0-20 3,0 0-50-2,0 0-15 1,0 0-2-2,0 0 5 2,0-3 10 0,0 3 13-2,0 0 13 2,0 0 6 0,0 0-2 0,0 0-26-2,0 0 3 2,0 0-5 0,0 0 3 0,9 0-15 1,9 0 1-4,0 0-2 3,5 0 1 0,-3 0-12 0,3 0 0-2,-2 0-2 2,7 0-8 0,0 0-2-2,2 0-2 2,7 0-4 0,-8 0 0 2,11 0 1-5,-6 0 1 4,6 0 3-1,-4 0-3 1,1 0 2-2,-3 0-13-1,4 0 0 2,-4 0 0 1,9 0 0-2,-1 0 0-1,-4 0 0 2,4 0 0 0,-1 0 0-1,1 0 0 0,4 0 0 2,-2 3 0-2,2-1 0-1,4 3 0 2,-1-5 0 0,-5 5 0 0,7-3 0-3,-11 1 0 4,1-3 0-1,0 0 0 1,-2 0 0-2,-2 0 0 0,0 0 0 0,-3 0 0 1,4 0 0 0,-6 0 0-3,0 0 0 10,4 0 0-11,-5 0 0 2,6 3 0 2,3-3 0-2,-2 4 0 1,1 0 0 2,-2 0 0-4,1 1 0 3,2-2 0 3,1 1 0-4,-4-4 0 1,2 2 0-2,1-2 0 1,-3 0 0 0,1 0 0-2,-4 0 0 4,3 0 0-1,-8 0 0-2,2 0 0 2,0 0 0 0,6 0 0 0,-3 0 0 0,7 0 0-2,-1 0 0 4,2 0 0-4,-1 0 0 3,-1-6 0 0,6 3 0-1,-2-2 0-2,-4 5 0 0,2 0 0 1,-1-4 0-1,-1 4 0 4,-6 0 0-3,3-3 0-1,-7 3 0 2,7 0 0 0,-11 0 0 0,8 0 0-3,-1 0 0 3,-1 0 0 1,3 0 0-2,-3-1 0 1,4 1 0 1,1 0 0-2,1 0 0 2,-7 0 0-4,0 0 0 3,0 0 0 0,6 0 0 0,-3 0 0-2,2 0 0 2,4 0 0 0,1 0 0-2,5 0 0 2,3 1 0 0,-3 2 0 0,7-3 0 0,-7 4 0-2,-2-4 0 2,1 3 0 0,-2-3 0 1,-2 2 0-4,2 1 0 5,0 1 0-4,-3-2 0 3,-5-2 0-4,2 0 0 3,0 0 0 0,0 0 0-2,2 0 0 2,5 0 0 0,1 0 0 1,1 0 0-2,-3 0 0 0,-12 0 0 0,-3 0 0 0,1 0 0 1,-1 0 0-2,5 0 0 2,-8 0 0 0,2 0 0-1,-2 0 0 0,2 0 0 2,-4 0 0-2,5 0 0 1,-1 0 0-1,0 0 0 0,1 0 0 0,-3 0 0 2,0 0 0-3,0 0 0 2,3 0 0 1,5 0 0-4,-1 0 0 3,1 0 0 0,1 0 0 0,-3 0 0-1,0 0 0 2,-4 0 0 0,1 0 0-2,-1 0 0 0,4-2 0-2,-2-2 0 5,4 4 0-4,-4-3 0 2,0 3 0-3,3 0 0 4,-7-2 0-1,3 2 0-2,2-3 0 2,-6-1 0 0,4 4 0 1,1-3 0-5,0-2 0 8,0 2 0-5,-1 0 0 3,-3 3 0-6,-1-2 0 1,0-3 0 3,-1 5 0 2,1 0 0-4,-6 0 0 2,1-5 0 1,0 5 0-2,-2-2 0-2,-1 2 0 3,2-3 0 0,-5 3 0-1,2 0 0 2,1-3 0-3,5 3 0 2,0-2 0 1,-1 2 0-2,1 0 0-2,-2-3 0 4,5 3 0-2,-6-2 0-1,2 2 0 2,-3 0 0 0,0 0 0 1,0 0 0-2,3 0 0 0,-5 0 0 2,4 0 0 0,-1 0 0-1,-2 0 0-3,2 0 0 1,-12 0 0 2,-6 0 0 0,0 0 0-2,0 0-3 3,0 0-138-1,-37 10-75 0,13 0-110-3,-7 3-102 5</inkml:trace>
    </iact:actionData>
  </iact:action>
  <iact:action type="add" startTime="18834">
    <iact:property name="dataType"/>
    <iact:actionData xml:id="d2">
      <inkml:trace xmlns:inkml="http://www.w3.org/2003/InkML" xml:id="stk2" contextRef="#ctx0" brushRef="#br0">7833 6177 712 0,'0'0'126'2,"0"0"6"6,0 0-30 0,0 0-35 0,0 0 15-2,0 0 1 2,0 0 14 0,188 13-15 1,-150-8-14-4,6-4-6 3,4 8-5 0,1-2-18 0,4-6 0-2,6 6-5 2,2-2-1 1,4 0 1-1,13-1 0-3,-2 2-8 7,8-3-3-6,-1-3 1 2,-2 0-8-2,5 0 1 2,0 0-4 0,-3 0-4 0,-2 0-2-2,1-9 2 3,-2 3 3-2,1 1-4 2,-4-2-8-4,-7 7 0 3,-5-3 0 0,1 3 0-2,-4 0 0 2,-5 0 0 0,-3 0 0 5,0 0 0-9,-10 0 0 1,-11 0 0 4,-1 0 0-3,-7 0 0 1,-1 0 0 0,-8 0 0 2,-5 0 0 0,-5 0 0-1,-2-1 0-4,0 1 0 4,-4-4 0 0,0 4 0 1,0 0 0-5,0 0 0 4,-51 0 0 1,-20-3 0-1,-15 3 0-2,-13 0 0 4,-11 0 0-1,-10 0 0-3,-3 0 0-1,-4 0 0 3,4 3 0 0,5-3 0 0,1 4 0-1,-3-4 0 1,3 0 0 0,2 1 0 0,10 2 0-2,11 4 0 3,6-2 0-2,15 1 0 2,10-3 0-4,8 0 0 3,13-3 0-1,14 0 0 3,12 0 0-6,6 0 0 3,10 0 0 1,0 0 0-2,0 0 0 3,0 0 0-1,0 0 0 0,0 0 0-1,0 0 0-1,47 0 0 3,23 3 0-1,27-3 0 0,26 0 0-2,18 0 0 2,7 0 0 0,-2-3 0 1,-2-9 0-4,-17 0 0 2,-1 8 0 2,-6-9 0-1,-5 4 0-2,-1 1 0 2,-6-4 0 2,-15 2 0-3,5-3 0 3,-12-1 0-5,-8 3 0 1,-2-4 0 2,-14 7 0-2,-7 0 0 2,-10 2 0 0,-12 2 0 0,-6 2 0-3,-10-2 0 7,-3 3 0-5,-11-2 0-1,1-1 0 0,-4 4 0 2,0 0 0 0,0 0 0-1,-31 0 0 0,-52 0 0 1,-40 0 0 0,-10 7 0 0,-21-2 0-1,-10 1 0 0,-6 0 0 1,3-1 0 0,2 1 0-2,7-1 0 2,6 1 0 0,12 3 0 0,6 2 0-3,18 3 0 5,14 1 0-2,15 3 0 1,10-8 0-4,15 3 0 3,13-8 0 0,12-1 0 0,18-3 0-2,10-1 0 1,4 3 0 1,5-3 0-1,0 0 0 0,0 0 0 0,0 0 0 2,0 0 0-2,0 0 0-1,14 0 0 4,29 0 0-1,14 0 0-1,14-3 0 0,24-2 0 0,10-4 0-4,22-2 0 2,7 3 0 2,5 3 0 0,-5 0 0 0,-5 0 0 0,-3 2 0-2,4 1 0 2,-7-1 0 0,1 3 0-2,-8 0 0 3,-11 0 0-2,-6 0 0 1,-9-2 0 0,-5-3 0-3,-10 0 0 4,-14 2 0-1,-17-2 0 0,-16-2 0-2,-10 6 0 2,-6-3 0 0,-8 1 0 0,1 1 0-1,-5-2 0-1,0-1 0 2,0 5 0-2,0 0-69 3,-18 0-174-1,-3 0-117-1,-7 0-355 2</inkml:trace>
    </iact:actionData>
  </iact:action>
  <iact:action type="add" startTime="25440">
    <iact:property name="dataType"/>
    <iact:actionData xml:id="d3">
      <inkml:trace xmlns:inkml="http://www.w3.org/2003/InkML" xml:id="stk3" contextRef="#ctx0" brushRef="#br0">2801 9504 650 0,'0'0'190'5,"0"0"-91"2,0 0-10 1,0 0-27-2,0 0-16 2,0 0-5 0,0 0 17 0,0 0 3-2,0 0 2 2,32-4-1 0,-21 4-2 0,4 0-10-1,-2 0-8 0,2 0-4 2,1 0-3-2,0 0-9-1,8 0-3 2,-3 0-1 0,2 0-6 0,-2 0 7-2,4 0 3 2,2 0-3 0,-1 0 4 0,0 0-4-2,3 0-4 2,-1 0-4 2,3 0-1-2,-1 0-1-2,-2 0-3 2,-1 0 4 0,1 0-4-1,0 0-1 0,5-3 4 3,-2 0 0-3,3 3 3 1,0 0 0-5,-2 0-1 6,1 0 0-1,-5 0-15-1,9 0 0 0,-6 0 0 4,3 0 0-4,3 0 0 1,2 0 0-2,-2 0 0 0,0 0 0 2,-2 0 0 3,2 0 0-6,0 0 0 1,2 0 0 2,2 0 0 0,2 0 0-1,-2 0 0 1,4 0 0 1,-1-3 0-2,3 3 0-1,-5-2 0 2,2 2 0 0,5-3 0 0,-4 0 0-2,2 3 0 2,0-3 0 0,-5 3 0 0,-1 0 0-2,1 0 0 3,0-4 0-2,1 3 0 2,0-3 0-4,0 4 0 3,2-2 0 0,-4-1 0 0,5 0 0-1,-2-1 0 0,5 4 0 2,0-3 0-2,-6-2 0-1,4 0 0 2,4 2 0 0,-5 1 0 0,1-1 0-2,-3-1 0 2,7 1 0 0,-10 3 0 1,0 0 0-4,-4 0 0 4,5-3 0-2,2 1 0 2,1-1 0-4,-1 1 0 3,-2-2 0 0,2 1 0 0,3 3 0-2,-7-3 0 7,6 3 0-9,-1 0 0 4,-8 0 0-3,1 0 0 3,-4 0 0-2,3 0 0 3,1 0 0-3,-1 0 0 2,0 0 0 3,-1 0 0-4,4 0 0 1,-2 0 0-2,-1 0 0 0,3 0 0 2,-1 0 0-2,-8 0 0 1,3 0 0 2,-4 0 0-1,5 0 0-1,-1 0 0 0,6 0 0 2,2 0 0-3,-1 0 0 1,-7 0 0 1,5 0 0 2,-2 0 0-1,-3 0 0-2,0 0 0-1,-3 0 0 1,9 0 0 1,1 0 0-4,0 0 0 5,4 0 0-1,-4 0 0 0,-4 0 0-2,-3 0 0 1,-3 0 0 5,1 0 0-5,-1 0 0 1,1 0 0-3,5 0 0 4,-4 0 0-3,4 0 0 0,-6 0 0 2,-3-3 0 2,2 1 0-2,-2-1 0-4,-2 0 0 6,2 0 0-4,3-1 0 5,2 3 0-7,3 1 0 4,-2-4 0 0,-2 4 0-2,-4 0 0 1,6 0 0 2,-10 0 0-2,0-2 0 0,4 2 0 1,-3-3 0-1,0 0 0 3,8 3 0-3,-1-4 0-2,2 4 0 4,2-1 0-2,1-2 0 1,1-1 0-2,5 2 0 2,-1 2 0 0,-4-4 0 1,2 4 0-4,-2 0 0 2,5 0 0 4,-4 0 0-4,-7 0 0 1,1 0 0-3,1-2 0 4,-3-1 0-3,-7 1 0 2,7-2 0-1,-7 1 0 3,-1 3 0-5,-2 0 0 2,4 0 0 0,0-3 0 2,-1 3 0-1,4 0 0-2,-3 0 0 2,5 0 0 0,-5 0 0 0,2 0 0-3,-1 0 0 3,-2 0 0 0,4 0 0 0,-3 0 0-1,8 0 0 0,-5 0 0 2,1 0 0 0,-3 0 0-3,-3 0 0 2,-5 0 0 1,1 0 0-3,-2 0 0-1,3 0 0 4,-3 0 0 0,-6 0 0 0,3 0 0 1,-7 0 0-1,4 0 0-6,-1 0 0 3,-1 0 0 0,0 0 0 4,2 0 0-5,-6-3 0 4,2 3 0-2,-1 0 0-1,0 0 0 3,3 0 0-1,0 0 0-1,-2 0 0-1,-4-2 0 3,6 2 0-2,-9 0 0-1,2 0 0 3,-2 0 0-1,0 0 0-1,0 0 0 0,0 0 0 1,0 0 0-1,0 0-78 2,-39 0-162-3,18 0-129 2,-8 5-168 0</inkml:trace>
    </iact:actionData>
  </iact:action>
  <iact:action type="add" startTime="34689">
    <iact:property name="dataType"/>
    <iact:actionData xml:id="d4">
      <inkml:trace xmlns:inkml="http://www.w3.org/2003/InkML" xml:id="stk4" contextRef="#ctx0" brushRef="#br0">15990 9417 438 0,'0'0'331'8,"0"0"-230"-3,0 0 31 3,0 0-45-2,0 0-43 2,0 0 6 0,0 0-1 0,0 0 1-2,0 0 14 2,109-24 17 2,-75 19 1-4,9 3-30 0,6 2 17 2,9 0-15 0,7 0-19 0,9 0-5-2,-3 0-10 2,10 0-3 2,5 0 0-2,2 0 1-2,2-3 0 2,11-4 0 0,-1-1-6 1,5 0 5-4,-3-1-1 4,-5 0 0-2,-12 4-3 1,1 2-5-2,-4 3 2 2,-7-3-2 1,-2-1 3-2,-4 2-3-1,-10-1-1 2,-7 3-3 0,-15-2 3 0,-10-1-5-2,-12 0 1 2,-5-1 0-1,-4 3-3 1,-3-3 2-3,1 4-2 3,-4-2 0 1,0 2-4 0,0 0 1-2,-32 0 2 1,-35 0 1 0,-26 0 2-2,-6 0-2 1,-8 0 2 0,-11 0-1 2,-8 0 3-2,-1 2-2-1,-5-2-2 1,8 0-3 2,10 0 0-1,7 0-1-3,20 0 2 4,5 0 0-1,20 0 1 1,10 0 1-4,15 0 0 3,11 0 2 0,11 0-2 0,6 0 0-2,6 0 1 1,3 0-1 1,0 0 2 0,0 0 0-1,0 0 0 0,0 0 1 3,40 12 3-3,36-2-6-2,24 3 3 4,11 2 0-1,9-8-2 0,16-1 0-2,-5 1 1 2,-6-6-2 3,-12 3-1-4,-16-4-2 1,-12 0 3-3,-14 0 1 3,-9 0 0-2,-10 0-2 1,-6 0 2 0,-14 0-1 2,-5 0 1-1,-8 0-1-1,-10-4 2-1,-6 3 0 3,-3-2 3-2,3-1-5-1,-3 4 0 3,0 0 0-1,-47 0 0 0,-42 0 0-2,-41 0 3 2,-27 0 1 3,-14 0 4-3,0-6-4-1,10 1-4 0,18 3 0-3,27-2 0 4,19 1 0-1,23 0 0 1,25 3 0 0,23 0 0 0,15 0-3-2,11 0-1 1,0 0-32 3,0 0-18-4,8 0-36 0,36 31-99 3,-11-7-138-1,-12 4-327 0</inkml:trace>
    </iact:actionData>
  </iact:action>
  <iact:action type="add" startTime="37703">
    <iact:property name="dataType"/>
    <iact:actionData xml:id="d5">
      <inkml:trace xmlns:inkml="http://www.w3.org/2003/InkML" xml:id="stk5" contextRef="#ctx0" brushRef="#br0">16776 7013 566 0,'0'0'153'1,"0"0"-27"7,0 0-1 0,0 0-42 0,0 0-33-2,0 0-38 2,0 0 25 0,13-4 0 0,-13-2 0-1,0-6 27 0,-27 1-17 2,2-1-3-4,-12 0-14 3,2-1 6 0,-7 0-5 0,-4-2-6 0,2 5-3-2,0-2-1 2,-5 4 0 0,4 3-1 0,0-5-2 0,-1 5-4 1,1-4 10-2,1 0-11 8,-4-2 1-14,4 0 4 4,3 2-5 3,-1 0 1-2,2-2-2 2,2 2-1-1,-2 4-1 3,-2-3 0-3,1-2 1-2,1 5 2 4,-4-5-5-1,2 5 4 0,7 3-5-2,-2-1 0 4,3 0-2-2,0-1 0 0,-6 3 2-1,4-3 0-2,-5 4 4 3,-1 0 5-2,2 0-11 2,2 0-3 0,-2 0 11 0,3 0-12 0,-2 0 1-1,5 0 6 1,3 0-7 1,-6 0 4-2,6 0-4-1,-3 0 5 2,0 0 1 0,0 0-4-2,0 4-3 2,-4-3 2 1,1 3-2 3,5-1 0-7,-5 0 1 3,0 3 0-1,-1-2 0-3,-6 3 0 2,-4 1 0 2,5 2-1 0,-6 0-1 0,1 2 1-2,3-1 6 3,-1 4-4 0,-4 0-2-2,3-2 4 1,2 1-4-1,-2 4 4-1,5 2-4 2,1-2 4-2,10-2-1 1,1 1 0 4,5-2-1-3,2-5 0-4,3 7 0 4,3-4-1 1,5-1 4-2,-3-2-3-1,2 3 1 2,4-2-3-1,-3 4 2 2,-6 1 0-1,8 2-1 0,-8 5-1-2,5 0 1 4,-2 2-1-6,-1 1 0 3,2-2 4 2,4-4-4-2,-3 2-1 2,-4-2 1-3,5 1 2 4,-1-5-2-3,1 2 0 0,3 2 0-1,2-1 0 1,-5 5 0 2,-1-2 0-4,1 4 0 5,-1 1 3-1,5-5-3-2,-4 1 0-2,8-5 0 5,0-4-1-3,-2-3 1 2,0-5 0-4,1 3 0 1,2-7-2 2,2 4 3 0,1 1-1-1,0-6 2 0,0 6-2 1,0-5 0 1,0 1 0-3,0 1-2 1,0-4 3 2,0 0-4-2,0 0 3-1,0 0-3 2,0 0-7 1,0 0 4-1,0 0 6-3,0 0-2 3,0 0 0 1,0 0-2-1,0 0-2-3,0-4-2 4,0-18 7-1,0-4 1 0,-3-4-3-2,-6 2 5 1,5-7-2 2,1 5 0-1,-2-3-1 0,1 3-1-2,4 6 1 2,0 4 1-1,0 5 0 0,0 8 2 0,-2 0-1 3,2 4-1-2,0 0 0-1,0 3-1 1,0 0 1 0,0 0 0-1,0 0 0 0,0 0 1-1,0 0 1 1,0 0-2 1,0 0 2-2,0 0-2 3,0 0 2-1,0 0-1 0,0 0 1-2,0 0 1 2,0 0-2 0,0 0 4-1,0 0-5 0,0 0 5 1,0 0-3-1,0 3-1 2,0 12-1-4,0 0 0 5,0 4 0-4,0 8 2 4,0 1-1-5,0-2 4 2,0 3 1 1,0-7-4 1,0 1 4-2,6-3-3-1,-1-2 0 3,-5-7 2-2,3 0 1 1,1-2 0-1,5 0-1 0,-5-1 0 1,4-1 4-2,-5-7 4 2,6 0-5 1,8 0-8-2,4 0 0 0,7 0 0 1,9 0 0 0,-3 0 0 1,8 0 0-4,1-7 0 3,-11-1 0 0,5-1 0 0,-4-2 0-2,-4-2 0 2,-5 6 0 2,-3-3 0-2,-5 5 0-1,-3-3 0-1,2 3 0 4,-6-2 0-4,-2 4 0-1,-2 3 0 2,-5 0 0 1,0 0 0 1,0 0 0-4,0 0 0 4,0 0 0-2,0 0 0 2,0 0 0-4,0 0 0 3,0 0 0 0,0 0 0 1,0 0-43-3,-15 20-127 3,2-2-146-1,-1 4-422 0</inkml:trace>
    </iact:actionData>
  </iact:action>
  <iact:action type="add" startTime="42485">
    <iact:property name="dataType"/>
    <iact:actionData xml:id="d6">
      <inkml:trace xmlns:inkml="http://www.w3.org/2003/InkML" xml:id="stk6" contextRef="#ctx0" brushRef="#br0">2426 13324 585 0,'0'0'181'1,"0"0"-50"5,0 0-26 2,0 0-28 0,0 0-18-1,0 0 13 0,0 0-8 2,162 0 0-2,-134 0 8-1,4 0-10 2,4 0-17 0,5 0-16 0,4 0 0-2,2 0-3 2,8 0-8 0,4 0-5 1,2-10-2-4,4 2-2 3,1-1 17 3,1 1 4-5,-2 5 3 1,-3 0 0 1,2-4-13 0,1 6-1 0,3-3-7 0,0-4-3-2,3 0-5 4,6-7 5-4,-6 5-5 1,-3-6 1 0,-3 7-1 1,-5 4 4 0,3 2 1-2,2 3 8 3,-1 0-1-2,3 0-8 2,-4 0 3-4,2 0-8 3,2 0 5 0,-5-4-4 0,-4 3-4-2,0-3 1 2,-2-1-1 0,-3 2 2 0,0-2 2 0,5-4 0-2,-5 3-2 4,5-3 3-4,-2 0-4 0,6 4 5 2,1-1 0 0,-1 6 1 0,-2-4-2-2,1 4-1 3,-6-2 1-2,1-1 0 3,-3 3-1-6,-4 0 1 4,5 0 2 0,-6 0-4 0,4 0 1-2,-2 0-3 1,1 0 2 2,-2 0-3 6,5 0 1-12,-2 0 2 5,3-2-2-4,-5-4 3 3,2-3-1-1,-2 4 4 2,-1-1-7 0,0-3 0 8,4 6 0-14,-8-5 0 6,1 1 0-4,-1 3 0 5,-3 0 0-3,-1-1 0 2,4 2 0 0,-1-4 0 0,-2 5 0-2,2-3 0 2,0 2 0 0,2-4 0 7,-4 7 0-13,-1-1 0 6,4 1 0-2,-1 0 0 0,5 0 0 0,-5 0 0 2,2 0 0 6,0 0 0-9,-2 0 0 2,5 0 0-1,-3 0 0 0,-2 0 0 4,2 0 0-6,2 0 0 5,2 0 0-2,-1 0 0 2,3 0 0-4,5 0 0 3,-2 0 0 0,3 0 0 0,-3 0 0-1,-8 0 0 0,-1 0 0 2,4 0 0-2,-3 0 0-1,-1 0 0 2,0 1 0 0,-1 3 0-1,3-4 0-1,-3 0 0 4,2 3 0-3,5 0 0 3,-6 2 0-6,3 0 0 4,0 2 0 0,-8 2 0 0,-7 0 0-2,-3-4 0 2,2 0 0 0,1-2 0 2,-2 1 0-5,5-1 0 4,-6-3 0-2,0 0 0 0,2 2 0-2,-5-2 0 4,6 3 0 0,0 0 0 1,0-3 0-4,3 2 0-1,-4-2 0 3,7 0 0 2,-2 0 0-6,2 0 0 4,2 0 0 0,-1 0 0 3,-1 0 0-5,-2 0 0 1,-3 0 0 0,-4 0 0 0,1 0 0 0,1 0 0 0,-4 0 0 3,4 0 0-2,-1 0 0 0,5 0 0-2,-4 0 0 0,4 0 0 3,-7 0 0-5,1 0 0 6,-2 0 0-3,-1 0 0 3,1 0 0-6,0 0 0 3,1 0 0 2,-2 0 0-1,0 0 0-2,-7 0 0 2,-1-5 0-1,-2 2 0 2,-5 3 0-3,-7 0 0 2,-1 0-21 0,-2 0-24-1,-3 0-42-1,0 0-77 2,-14 0-41 0,-3 8-85 1,-8 10-158-3</inkml:trace>
    </iact:actionData>
  </iact:action>
  <iact:action type="add" startTime="45121">
    <iact:property name="dataType"/>
    <iact:actionData xml:id="d7">
      <inkml:trace xmlns:inkml="http://www.w3.org/2003/InkML" xml:id="stk7" contextRef="#ctx0" brushRef="#br0">13419 13125 405 0,'0'0'271'1,"0"0"-129"7,0 0 10 0,0 0-66 0,0 0-16-2,0 0-3 2,0 0-3 0,71-3-6 0,-43 1 13-1,3 2 2 0,9 0-18 1,2 0-5 0,4 0-4-2,10 0-13 2,3 0-5 0,5 0-6 0,5 0-4-2,-1 0 1 4,5 0 2-3,-2-4-3 3,2 2 10-6,3-2-10 6,1 4 4-3,5 0-6 1,-2 0 2-2,-3 0-7 2,-2 0 1 0,-10 0-7-2,3 0 2 4,-8 0-2-4,0 0 1 3,1 4 4-2,-3-2-6-1,-5 2 1 2,5-4 4 0,-1 2-4-2,4-2-2 2,1 0 1 0,-1 0 0 0,-2 0-1 1,2 0 1-4,1 0-2 3,-4 0 2 0,-4 0-1 1,6 0 2-4,-10 0-4 3,2-6 0 0,-8 4 0 0,-2-7 2-1,-5 1 1 0,2 3-2 2,-7-2 3-2,3 4-4-1,-2 3 5 2,1 0 0 0,-3-3-3-2,3 3-1 2,-3 0 3 0,0 0-3 0,-3 0 0 1,9 0-1-5,-4 0 1 3,-4 0 5 2,4 0-5-3,-2 0 1 2,3 0-1 1,-6 0 2-1,5 0-4 0,-5 0 0 0,-3 0 0-3,4 0 0 4,-8 0 0-2,3 0 0 0,-6 0 0 2,-5 0 0-3,-7 0 0 2,-2 0 0-3,-4 0 0 3,0 0 0 0,0 6-26 1,0 1-72-4,-20-5-101 3,-4-2-74 2,-13 0-70-5</inkml:trace>
    </iact:actionData>
  </iact:action>
  <iact:action type="add" startTime="46452">
    <iact:property name="dataType"/>
    <iact:actionData xml:id="d8">
      <inkml:trace xmlns:inkml="http://www.w3.org/2003/InkML" xml:id="stk8" contextRef="#ctx0" brushRef="#br0">17787 12827 420 0,'0'0'139'6,"0"0"-29"0,0 0-12 2,0 0 16 0,0 0-12 0,0 0-8 0,0 0-13-2,38 0-1 2,-17 0 8 0,2 0-10 0,10 0-5-1,-2 0-19 0,10 0 1 1,4 0-5-2,7 0-3 2,8-5-9 0,11-5-12 0,3 0 2 0,11 0-7 0,4-1-4 0,-1 2 10 0,7 4-4-1,-8 2-5 0,2 0 0 1,-2 1-1 0,-4 2-4 0,-1 0-3-3,-7 0-1 4,1 0-1-1,2 0-1-2,1 0 3 4,2 0 2-4,0 0-2 3,2 0 1-4,-7 0 1 3,-1 0-1 0,-10 0-4 0,0 0 0 0,-2 2-3-2,-3 4-4 2,2-6 0 1,-4 0 0-1,0 0 0-4,4 0 0 5,2 0 0-1,1 0 0 0,-3 0 0-2,4 0 0 2,-6 0 0 0,-4 0 0-2,5 0 0 4,-4 0 0-4,1 0 0 4,0 0 0-6,-1 0 0 4,-3 0 0 0,-1 0 0 0,-6 0 0-1,-4 0 0 0,2 0 0 3,1 0 0-4,-2 0 0 1,0 0 0 0,2 0 0 1,2 0 0 0,-1 0 0 1,-3 0 0-4,-2 0 0 5,-1 0 0-3,1 0 0 0,2 0 0-2,-1 0 0 3,-2 0 0 0,-2 0 0-2,-2 0 0 2,0 0 0 0,-5 0 0 0,8 0 0 7,2 0 0-13,-5 0 0 4,4 0 0 3,4 0 0-5,-5 0 0 4,1 0 0 0,-4 0 0 0,5 0 0-2,-4 0 0 1,2 0 0 2,-6 0 0-1,-6 0 0 0,9 0 0 0,-9 0 0-3,2 0 0 3,-7 0 0 1,1 0 0-3,-3 0 0 1,1 0 0 2,-3 0 0-2,6 0 0 2,5 0 0 0,-3 0 0-1,-2 0 0-2,-4 0 0-1,2 0 0 3,-5 0 0-1,1 0 0 0,-5 0 0 0,-6 0 0 1,-5 0 0 1,-3 0-48-4,0 0-83 4,-7 0-88-2,-17 0-97 3,-10 5-107-5</inkml:trace>
    </iact:actionData>
  </iact:action>
  <iact:action type="add" startTime="50284">
    <iact:property name="dataType"/>
    <iact:actionData xml:id="d9">
      <inkml:trace xmlns:inkml="http://www.w3.org/2003/InkML" xml:id="stk9" contextRef="#ctx0" brushRef="#br0">13317 13074 669 0,'0'0'208'4,"0"0"-57"2,0 0-21 3,0 0-43-2,0 0 3 2,0 0-11-4,0 0 1 3,73-20-18 0,-44-3 1 0,2-2-6-2,6-3 0 2,-1 1-7 0,4-5-1 0,1 1-12-1,1-2-13 0,2 0 1 1,0-2-5 0,8-2-1-2,-4-1 2 2,-1-2-2 0,5-3 1 2,-5 0-5-4,5-8 0 2,-2-1-15 0,5-6 0 1,3-2 0-4,-1 2 0 5,-8 4 0-4,6 6 0 3,-6 0 0-4,0 4 0 12,0-2 0-15,2 3 0 6,-3 1 0-6,1-2 0 7,-12 7 0-2,1-1 0 1,-2 8 0-2,-4-3 0 2,-2 7 0 0,-2 2 0 0,1-4 0-2,0 3 0 2,3-3 0 0,-2-5 0 1,7 0 0-2,0-7 0 1,7-3 0 1,-2-4 0-4,6 4 0 0,-3 3 0 4,2 0 0-1,0 0 0 0,2-1 0 0,-1 3 0-2,3-4 0 4,0 1 0-4,1-4 0 2,-2 6 0 0,2 2 0-2,-8 2 0 2,0 7 0-2,-1-2 0 2,-10 10 0 0,1 0 0 1,-10 2 0-5,1 5 0 16,-9 1 0-16,0 0 0 0,-2 4 0 1,-2-4 0 0,-1 1 0 4,-3 1 0-1,-1-3 0 0,4 1 0 0,-6 2 0 0,0 3 0-2,1 4 0 0,-3 2 0 2,-2 1 0 1,-1 0 0-1,0 0 0-4,0 0 0 4,0 0 0 1,0-4 0-1,0 1 0-2,0 3 0 2,0 0 0-1,0 0 0 2,0 0 0-4,0 0 0 3,0 0 0 0,0 0 0 1,0 0 0-3,-28 0 0 2,-19 0 0 1,-8-2 0-2,3 2 0 1,-1 0 0 0,4 0 0 0,0 0 0-1,8 0 0-2,1 0 0 4,13 0 0-2,12 0 0 1,7 0 0-3,3 0 0 4,5 0 0-2,0 0 0 1,0 0 0-2,0 0 0 3,0 0 0-2,0 0 0 2,28 0 0 0,24 0 0-2,12-15 0 1,2-8 0 1,-2 2 0-5,-6 6 0 3,-17 2 0 3,-14 7 0-3,-12 6 0-3,-7 0 0 5,-8 0 0-2,0 0 0 2,0 0 0-4,0 20 0 4,0 25 0-1,0 18 0 0,0-4 0-2,0 0 0 2,0-4 0 0,0-17 0 0,0-12 0-2,0-12 0 2,0-6 0 0,0-5 0-1,0 0 0-1,-6-3 0 2,4 0 0 0,-1 0-91 0,-2 6-67-1,-5 5-56 1,7-4-91 3,0-2-555 0</inkml:trace>
    </iact:actionData>
  </iact:action>
  <iact:action type="add" startTime="51672">
    <iact:property name="dataType"/>
    <iact:actionData xml:id="d10">
      <inkml:trace xmlns:inkml="http://www.w3.org/2003/InkML" xml:id="stk10" contextRef="#ctx0" brushRef="#br0">16105 9867 347 0,'0'0'384'2,"0"0"-209"6,0 0-6 1,0 0-71-1,0 0-6-3,0 0-22 4,0 0 5-1,79 0-11-1,-53 0-19-1,0-6-15 3,8-5 2-2,3-6-10 2,1-3 0-3,-1-2-5 1,-6-3-11 1,0 4-3 1,-10 1 0-3,-5 5 0 2,-4 2-3-1,-3 8 0 2,-6 3 0-4,-3 2 0 3,0 0-1 0,0 0 1 0,0 0 1-2,0 0 2 2,0 0 22 0,0 0 11 0,0 20 8-1,3 20-18 0,1 14-20 1,5 13-3 0,-4-1 2-2,2 5 2 2,2-4 3 2,-2-6 0-2,-5-3-6-2,4-8 1 2,3-11-1 0,-8-8-1 1,2-11-1-4,-3-7-2 1,4-5 0 2,-4-8 0 0,0 0 0-2,0 0-2 2,0 3 1 0,0-3 0 0,0 0-3 0,0 0-5-2,-7 2 7 3,-24-2 2-1,-3 4-3-2,-5-4 3 2,7 0-2 0,7 0 2 0,1 0-3-3,11 0 2 4,8 0 1-1,2 0 0 0,3 0 1-3,0 0 1 3,0 0 0 0,0 0 0 0,0 0-1-2,0 0 11 2,8 0 23 0,33 0 4 1,24-4-22-2,9-7 8 0,-4-4 5 3,-4 8 4-4,-3 0-9 0,-15 1-25 5,-3 6 0-2,-13 0 0-3,-6-2 0 1,-13 2 0-1,-6 0 0 2,-7 0 0-1,0 0 0-2,0 0-3 3,0 0-112 0,-17 0-79 1,-3 0-45-3,0 17-170 2</inkml:trace>
    </iact:actionData>
  </iact:action>
  <iact:action type="add" startTime="60326">
    <iact:property name="dataType"/>
    <iact:actionData xml:id="d11">
      <inkml:trace xmlns:inkml="http://www.w3.org/2003/InkML" xml:id="stk11" contextRef="#ctx0" brushRef="#br0">25679 13193 592 0,'0'0'161'4,"0"0"-16"2,0 0-12 2,0 0-30 0,0 0-3 0,0 0 11-2,0 0-2 2,213-45-29 0,-129 43-5 0,17 2-6-2,28-4 5 3,14 4-27-2,19 0 16 2,11 0-19-4,10 0-4 3,2 9-8 2,5 6-3-3,9-1-10 0,-6-1-4 1,5-6-9 0,6-2-6 0,7-5 0-1,6 0 0 0,2 0 0 2,5 0 0-2,1 0 0-1,-12 0 0 2,-14 0 0 0,-5 0 0 0,-16 0 0-2,-6 0 0 3,-16-17 0-2,-2 1 0 3,-7-1 0-6,-4-1 0 4,1 3 0 0,-11 2 0 0,-10 4 0-2,-16 6 0 2,-14 3 0 0,-15 0 0 0,-8 0 0-1,-21 0 0 0,-12 0 0 2,-17 0 0-2,-11 0 0-2,-9 0 0 2,0 0 0 2,0 0 0-2,0 0 0-1,-56 0 0 4,-36 0 0-3,-47-3 0 3,-30-12 0-6,-21 1 0 4,-22-4 0 1,-28 2 0-2,-40 7 0-1,-32 9 0 2,-36 0 0 0,-4 0 0 3,12 0 0-7,23 0 0 6,31 0 0-3,30 9 0-1,24-1 0 0,26 10 0 2,13 2 0 0,25 3 0 3,17-1 0-4,24 4 0-1,12-2 0 0,20-3 0 3,14 3 0-4,18-3 0 3,17-1 0 1,20-7 0 0,8-4 0-1,9-3 0-1,5 1 0-2,1-5 0 4,0 0 0-4,3 1 0 2,0-3 0 1,32 0 0 1,51 0 0-3,40-17 0 2,41-1 0 0,41 8 0 0,24 4 0-2,14 2 0 3,14 4 0-1,8 0 0 7,3 0 0-13,3 0 0 6,-6 4 0-2,-6 10 0 0,-9-2 0 0,0-1 0 2,-9-2 0 0,-17-9 0 0,-13 0 0-2,-17 0 0 2,-19-26 0 0,-14 2 0 0,-22 9 0-2,-28 2 0 2,-28 10 0 2,-31 1 0 0,-24 2 0-7,-18 0 0 4,-7-4 0 1,-3 4 0 1,0 0 0-5,0 0 0 5,-57 0 0-1,-53 0 0 0,-50 0 0-2,-32 15 0 2,-44-7 0 0,-40-4 0 2,-41-1 0-5,-37-3 0 4,-14 0 0-3,-1 0 0 2,20 0 0-2,28-3 0 2,28 3 0-1,16 0 0 2,21 0 0-4,13 0 0 6,21 5 0-5,26 18 0 4,22 3 0-3,37-2 0 1,38-3 0-2,45-3 0 1,29-9 0-1,18-1 0 1,7-5 0 1,0 1 0 0,0-2 0-2,37 0 0 4,19 7 0-4,6 3 0 3,12 1 0-3,12 2 0 2,16-2-177 0,-63-11-171 0,1-2-187-2</inkml:trace>
    </iact:actionData>
  </iact:action>
  <iact:action type="add" startTime="62438">
    <iact:property name="dataType"/>
    <iact:actionData xml:id="d12">
      <inkml:trace xmlns:inkml="http://www.w3.org/2003/InkML" xml:id="stk12" contextRef="#ctx0" brushRef="#br0">32312 12437 480 0,'0'0'178'3,"0"0"1"4,0 0-4 1,0 0-65 0,0 0-28-2,0 0-8 3,167 43-5-2,-118-58-15 1,12-22-1-2,7-17-12 2,0-14-8 0,-9-18-6 0,0-19-3-2,-6-6-7 3,-8-18 12-2,-4-6-10 2,-7 0 1-2,-3-7 2 1,-1 0 9-1,-5-3-12 2,-1-11 7-3,-3-13-11 2,-5-9 0 0,-3-8 3 0,-5-7-11 0,-4-5-1-2,-1-4-1 2,-3-5 1-2,0 11 1 2,0 14-3 0,0 12 0 0,0 23-1-2,0 12 0 2,0 13-3 1,0 2 2-2,0-6 1 2,0-10-3-4,0 2 0 3,0-1 1 0,-4-3-1 0,-13 0 1-2,-6-7 0 2,-6-14 0 1,-2-1-1-2,-9-4 0 1,-4 0 2-2,-5 1-1 4,-6 8 0-4,-2 7 3 0,-4 10-1 2,-6 4 1 0,-10 13-1 0,1 3-1-2,-3 4 6 3,1 4-4-2,10 4 2 3,-3 5-3-6,-2-7 0 4,-5-7-3 0,-5-12 3 2,-8-1-1-5,1 4 0 2,-5 9-2 1,5 9 2-2,-5 7-1 4,4 7 1-4,5 11 3 3,6 9-5-1,3 6 1-2,4 3-1 1,2 6 3 1,2 3-2 0,5 3-2-2,4 1 2 4,8 0 0-4,6 9 0 1,6 6-1 0,10 7 0 2,13 11 0-2,5 7 1-1,9 7 1 2,-3 3-2-1,6 0 2 0,0 0-1 1,0 0 2-1,0 0 8 0,0 0 0 1,0 3-1-1,0 29 2 1,29 8-10 0,8 6 4 3,5 5-2-4,4 1 2 5,10-1-1-10,0 4 1 5,2-2-1-3,1-3 1 5,-3 0-2-1,-7-8-2 0,-7-5 2-2,-5 1 1 2,-9-6-1 0,-9-1-1 0,-4-3-3 0,-9-1 0 0,0-5 0 1,-6 2 0 1,0-4 0-6,0 2 0 2,0-5 0 1,0 1 0 0,0-10 0 1,0 1 0-1,0-3 0 2,0-3 0-3,0-1 0 3,0-2-3-4,0 0 2 3,0 0-2 0,0 0 1 0,0 0-1-2,-9 0 1 3,-15-22-1 0,-14-24 2-2,-7-11 2-1,-10-12-2 2,-5-2 0 2,-1-4 1-2,0 5 0-2,1 5 2 0,2 1-1 2,11 9-1 0,5 14 0-2,14 11 0 4,9 10-1-4,10 8 1 2,5 7-1-2,4 2 1 1,0 3 0 2,-5 0 2-2,5 0-1-1,0 0-2 2,0 0 2 0,0 0-2-1,0 0 2 1,0 0-1-1,0-2 0 1,0 2 1 0,0-7-3-2,0 3 4 2,0-9-1 0,0-1-1-2,0 3-1 2,0 1 1 2,0 8 0-4,0-1 0 2,0 1 0-2,0-1 0 2,0-7 1 0,0 8-1 0,0-4 2-2,0-1 0 2,11 7-2 1,-1-5 5-2,8 3-4-1,5-1 2 3,10 0-3-2,8 3 0 0,8-4 0 2,13 4 0-3,12 0 0 2,2 0 0 0,10 0 0-2,2 17 0 3,-2 1 0-1,2 9 0 1,-9-6 0 1,-15 3 0-6,-9-3 0 5,-17-8 0-2,-10-1 0-1,-8-6 0 1,-14 0 0 1,-2-5 0 1,-4-1 0-2,0 0 0 1,0 0 0-2,0 0 0 2,0 0 0-2,0 0 0 1,0 0 0 1,0 0 0 2,-34 0 0-3,-13 0 0 1,-13 0 0-1,-16 0 0 0,-10 0 0-2,-5-5 0 6,6 3 0-4,-3 2 0-2,13-3 0 3,2 3 0 3,5 0 0-5,8 0 0 2,8 0 0-3,7 0 0 3,14-3 0 0,5 0 0 0,15 3 0-3,2-2 0 3,8 2 0 0,1 0 0 0,0 0 0 0,0 55 0 0,37 30-25-1,-9-36-211-1,15 5-188 3</inkml:trace>
    </iact:actionData>
  </iact:action>
  <iact:action type="add" startTime="65550">
    <iact:property name="dataType"/>
    <iact:actionData xml:id="d13">
      <inkml:trace xmlns:inkml="http://www.w3.org/2003/InkML" xml:id="stk13" contextRef="#ctx0" brushRef="#br0">25287 3372 555 0,'0'0'98'4,"0"0"39"3,0 0 9 0,0 0-14 1,0 0 7 0,0 0-11-2,0 0-3 2,174-38-28 1,-119 36-1-2,13-1-24-1,6 1 8 2,12-2-17 0,16 4-14 0,18-3-7-2,15-3-7 2,17-2-1 3,17-4-15-4,11-5-19 1,-2 4 0-1,0 3 0 0,2 2 0 2,1 8 0-4,-2 0 0 3,-5 0 0 0,2 0 0 0,4 0 0-2,-3 0 0 2,8 0 0 1,-1 0 0-2,-7 0 0-1,-2 0 0 2,5-2 0 0,-15-13 0 0,2 0 0-2,-10 3 0 2,-6-1 0 0,3-2 0 0,-17 4 0 0,-8-2 0-1,-16 9 0 0,-10-3 0 2,-11 7 0-4,-6-3 0 3,-2 0 0 0,-6-2 0 0,1 0 0-2,-7-2 0 2,-9 2 0 1,-9 2 0-2,-9 3 0-1,-8 0 0 2,-14 0 0 0,-6 0 0 0,-4 0 0-3,-9 0 0 2,-4 0 0 1,3 0 0 0,-3 0 0-1,-3-6 0 2,-62-3 0-2,-40-4 0 1,-32-2 0-2,-23-3 0 4,-39-2 0 0,-34 0 0 2,-32-3 0-9,-40 3 0 1,-10 0 0 5,-2 0 0-3,2 0 0 0,20-5 0 4,20 2 0-3,9 6 0 0,15 10 0-1,10 7 0 2,25 0 0 0,12 0 0 1,19 18 0-4,7 8 0 4,11-3 0-2,21-7 0 1,15 2 0-2,25-7 0 5,27-2 0-4,25-5 0 2,23-2 0-4,17 1 0 2,7-3 0 1,7 0 0-2,0 0 0 0,0 0 0 3,0 0 0-2,18 0 0 1,50 0 0-1,44-18 0 2,32 5 0-2,35 1 0 2,18 4 0-4,22 1 0 3,9 7 0 0,1 0 0-1,5 0 0 0,4 0 0 3,8 18 0-1,4-1 0 1,0-3 0-3,2-3 0-5,-4-2 0 7,-10-4 0-2,1-5 0-1,-10 0 0 2,-11 0 0 0,-17 0 0 0,-13-5 0-2,-17-15 0 2,-6-6 0 0,-13 6 0 0,-11-3 0-2,-15 6 0 2,-24 9 0 1,-24 5 0-3,-22 0 0 1,-17 3 0 1,-15 0 0 0,-19 0 0-1,-2 0 0 0,-3 0 0 0,0 0 0 2,0 0 0-2,-62 6 0 0,-49 19 0 1,-37 3 0 0,-32-7 0 0,-27-4 0-2,-38-5 0 2,-31-1 0-1,-35-6 0 2,-24-1 0-1,7-4 0-1,10 0 0 0,14 0 0 3,27 0 0-2,21-12 0-3,3 4 0 2,11 3 0 2,6 1 0-2,10 1 0 0,5 0 0 2,20 3 0-2,19 0 0-1,21 0 0 2,22 0 0 0,32 0 0 0,26 0 0-2,29 0 0 2,28 0 0 0,7 0 0-1,14 0 0-2,0 0 0 4,3 0 0-1,0 0 0-1,0 0 0-1,0 0 0 2,13 0 0 0,51 0 0 1,42 0 0-2,42 0 0 0,43 10 0 2,44 0 0 0,39-4 0-3,27 9 0 5,3-1 0-6,10 3 0 0,-6 4 0 2,0-5 0 1,-2 5 0 0,-5-7 0 1,-10-3 0-4,-8-7 0 3,-17-4 0 0,-16 0 0 0,-20 0 0-2,-26 0 0 3,-29-7 0-1,-25-1 0 0,-27 5 0-1,-24-3 0 0,-25 4 0 2,-20-5 0-2,-22 5 0-1,-15-2 0 2,-10 4 0 0,-7 0 0-1,-24 0 0-1,-67 0 0 2,-53 26 0 0,-44 7 0 0,-25-3 0-3,-33-5 0 5,-36-4 0-3,-31-12 0 3,-27-9 0-3,-9 0 0 0,14 0 0 0,19 0 0 1,31 0 0-1,35 0 0-1,9-2 0 3,23-5 0 0,14 7 0-4,16 0 0 2,27 0 0 1,22 0 0 0,16 0 0-2,21 4 0 2,26 6 0 0,19 0 0 0,18-5 0-2,22-2 0 1,3 0 0 2,8-1 0 0,-3-2 0-1,8 5 0 1,-2-3 0-3,-4 1 0 2,7-3 0-3,-3 0 0 2,3 0 0 2,0 0 0-3,0 0 0 0,0 0 0 3,0 0 0-2,0 0 0 2,0 0 0-3,0 0 0 2,14 0 0-1,3-5 0 3,-1-2 0-5,0 4 0 2,5-2 0 2,-3 2 0-2,5-3 0 0,-5 2 0 1,-3 4 0-1,4 0 0 2,5 0 0-3,3 0 0 2,4 30 0 2,-2 9-76-2,-4 5-137-1,-20-26-134 4,-2-5-270-9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20:28.5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82">
    <iact:property name="dataType"/>
    <iact:actionData xml:id="d0">
      <inkml:trace xmlns:inkml="http://www.w3.org/2003/InkML" xml:id="stk0" contextRef="#ctx0" brushRef="#br0">3357 2436 589 0,'0'0'245'4,"0"0"-96"4,0 0-22 0,0 0-19-2,0 0-49 2,0 0 22 0,0 0 1 0,-180-109-10-1,21 109-1 0,-26 26-18 1,-16 29-4 0,-16 26-29-2,-14 27 14 2,-8 31-20 0,12 19 3 1,16 19-17 6,28 11 9-14,39 11-5 8,38 16-3-5,48 3-1 2,46 8 4 3,24 1 4 0,102-15-8 6,62-20 0-13,68-28-4 5,49-44 4 0,31-57-18-2,26-63 2 3,-3-60 11 1,-2-101-2-2,-19-44 7 0,-54-27 0-1,-66-30 9 4,-79-13-3-3,-72-18 18 1,-55 0-24-4,-58 24 1 6,-69 42-1-3,-42 54-8 4,-19 57 0-7,-1 49-61 3,13 41-71 1,115 35-135 3,23 40-173-1</inkml:trace>
    </iact:actionData>
  </iact:action>
  <iact:action type="add" startTime="4160">
    <iact:property name="dataType"/>
    <iact:actionData xml:id="d1">
      <inkml:trace xmlns:inkml="http://www.w3.org/2003/InkML" xml:id="stk1" contextRef="#ctx0" brushRef="#br0">10461 2377 614 0,'0'0'128'6,"0"0"-14"1,0 0-41 0,0 0-3 1,0 0-1-2,0 0 0 2,0 0 26 0,-240-65-21 1,131 90-1-2,-28 13-22 2,-13 17-11-3,-21 14-21 1,-3 19 1 2,2 15 0-4,0 18-16 3,14 18 2 2,14 13-4-3,16 10 2 0,33 0 0 1,28 13 2 1,27 6 1-2,36-3 4 0,4 2 2-1,62-14-2 10,64-14 9-14,47-16-17 8,52-28 9-7,46-30-8 4,37-38 2 1,37-40-6-1,20-20-4 2,21-66 3-2,-7-29 1 0,-43-14 13 0,-64-17 10 2,-84-28 15-2,-81-34-30-1,-70-30 2 2,-37-23-8 1,-86-1-4-3,-53 8-6 3,-39 10 3-1,-35 19-1-2,-25 26-16 3,-12 44-4-4,4 52-57 3,17 57-31 0,164 51-180 0,28 53-509-2</inkml:trace>
    </iact:actionData>
  </iact:action>
  <iact:action type="add" startTime="6462">
    <iact:property name="dataType"/>
    <iact:actionData xml:id="d2">
      <inkml:trace xmlns:inkml="http://www.w3.org/2003/InkML" xml:id="stk2" contextRef="#ctx0" brushRef="#br0">18040 5643 347 0,'0'0'278'6,"0"0"-126"1,0 0-15 0,0 0-59 2,0 0 5-2,0 0-11-1,0 0 3 2,170-68-9 0,-129 48 10 0,4 0-6 0,9-1-14-2,7-1-15 2,6-5-1 2,4 4-9-6,10 1-1 4,-4 2-5 0,10 2-7 0,2 1 12 0,6 6-4 0,-2-2-1 0,6 3-11 0,8-5 6-1,-1 5-13 0,5-3 3 3,-4 4 0-4,2 4 9 0,-5 2-8 1,7-2-8 2,-4 5 7-1,5-3-5-2,14 3 2 2,4-4-6 0,11 4 5 0,5 0-2-2,2 0 1 3,-4 0 1-2,-5 0-4 2,-16 0 8-4,-3 0-10 2,-7 0 11 1,-10 0-10 0,-1 0 5-1,-11 9-2 0,3 0 4 2,0 2-2-2,3 2-3-2,2 0-2 4,-3 2 1-1,-1 2 4 0,-10-3-6-2,1 0 0 2,-12-4-1 0,2-3 1 1,-11 2-2-2,0 0 2-1,-4 7 3 2,-2 2-1-1,5 2 2 0,-7 6-2 1,-6-6 4 0,-7 1-3 0,-4-5-2-1,-10-4 0 0,-5-7 0 3,-5-2-1-4,-3-3 2-1,-1 0-4 4,-4 4 5-2,0-4 2 1,-3 2-4-2,-1-2-1 3,-5 3 4-2,5-3-6 1,-7 0 2-2,-1 0-1 4,3 0 0-4,-3 0-1 2,0 0 0-2,0 0-1 2,0 0 1 0,0-20-3 0,0-30 1 0,-21-8 4-1,-18-5-2 2,-3 1 2-2,-2 6-5 2,-1 8-2-4,4 6-6 3,10 16 11-1,7 10-1 0,12 12 1 0,9 4 3 1,0 0-1 1,0 0 0-3,3 0 3 2,0 0 5-1,0 0-6 1,0 0 9-2,0 20 2 2,34 23-7 1,11 6-4-1,10-3 3-1,-4-3-1 0,0-7 7 3,-2 1 8-4,-12-6-9-1,-9-3 11 4,-3-2-21-1,-10-2 0 0,-9-4 0-1,-2-10 0-1,-4 8 0 3,0-1 0-1,-18 8 0-2,-26 1 0 2,-14-1 0 0,-7 0 0 0,-9-8 0-3,-4-3 0 4,12-3 0-1,4-5 0-1,13-3 0 1,8-3 0 0,8 0 0 2,10 2 0-4,5-2 0-2,5 0 0 4,2 0 0 0,4 0-72 1,-2 0-92-4,9 0-107 3,0 0-180 0</inkml:trace>
    </iact:actionData>
  </iact:action>
  <iact:action type="add" startTime="10503">
    <iact:property name="dataType"/>
    <iact:actionData xml:id="d3">
      <inkml:trace xmlns:inkml="http://www.w3.org/2003/InkML" xml:id="stk3" contextRef="#ctx0" brushRef="#br0">6166 10086 308 0,'0'0'226'4,"0"0"-137"3,0 0-31 1,0 0 17 0,0 0-15-2,0 0 39 2,0 0 0 0,0 0-29 0,0 0-15-2,0 0-21 3,0 0 7-2,0 0-6 2,0 0 13-4,9 0 6 3,-5 0 22 0,13 0-6 0,-2 0-2-2,11 0 0 2,2 0-4 0,9-8-2 0,5 5-19-2,5-4 4 2,11-1-20 3,17-3 15-4,19-8-9-1,14 2 16 2,9-1-7 0,11 8-37 0,0 2-5-2,-3-1 0 4,-5 3 0-4,-6 1 0 4,-3-2 0-6,-13-1 0 5,-15 0 0-2,-17-2 0 1,-14 5 0-1,-12-3 0 0,-9 2 0 2,-12 3 0-2,-10-3 0-3,-6 6 0 4,-3 0 0 0,3 0 0 1,-3 0 0-4,0 0 0 4,0 0 0-2,0 0-52 1,0 0-224-2,0 16-247 3</inkml:trace>
    </iact:actionData>
  </iact:action>
  <iact:action type="remove" startTime="13544">
    <iact:property name="style" value="instant"/>
    <iact:actionData xml:id="d4" ref="#d3"/>
  </iact:action>
  <iact:action type="add" startTime="14183">
    <iact:property name="dataType" value="strokeEraser"/>
    <iact:actionData xml:id="d5">
      <inkml:trace xmlns:inkml="http://www.w3.org/2003/InkML" xml:id="stk4" contextRef="#ctx0" brushRef="#br1">14271 14259 644 0,'0'0'321'918,"0"0"-207"-918,0 0-51 0,0 0 22 0,0 0-58 0,0 0-27 0,18 0-7 1,-18 0-94-1,0 0-257 0</inkml:trace>
    </iact:actionData>
  </iact:action>
  <iact:action type="add" startTime="14190">
    <iact:property name="dataType" value="strokeEraser"/>
    <iact:actionData xml:id="d6">
      <inkml:trace xmlns:inkml="http://www.w3.org/2003/InkML" xml:id="stk5" contextRef="#ctx0" brushRef="#br1">14616 14152 478 0,'0'0'403'0,"0"0"-294"0,0 0-32 0,0 0-22 0,0 0-40 0,0 0-15 0,0 0-18 0,0 0-83 0,3 0-271 0</inkml:trace>
    </iact:actionData>
  </iact:action>
  <iact:action type="add" startTime="14221">
    <iact:property name="dataType" value="strokeEraser"/>
    <iact:actionData xml:id="d7">
      <inkml:trace xmlns:inkml="http://www.w3.org/2003/InkML" xml:id="stk6" contextRef="#ctx0" brushRef="#br1">14374 14068 577 0,'0'0'189'6,"0"0"-127"2,0 0-16 0,0 0-46-2,0 0-99 2,0 0-67 0,27-5-27 0,-27 5-198-2</inkml:trace>
    </iact:actionData>
  </iact:action>
  <iact:action type="add" startTime="16350">
    <iact:property name="dataType"/>
    <iact:actionData xml:id="d8">
      <inkml:trace xmlns:inkml="http://www.w3.org/2003/InkML" xml:id="stk7" contextRef="#ctx0" brushRef="#br0">9234 10148 885 0,'0'0'217'6,"0"0"-54"2,0 0 11 0,0 0-68-2,0 0-12 2,0 0 4 2,176-186-12-4,-105 129-12 0,14-7-7 2,6 4-13 0,6 0-25 0,-1 1-29-2,-2 1 0 2,13-5 0 0,5-2 0 0,11 0 0-2,8-6 0 6,11-10 0-6,-3 1 0 4,-3 2 0-8,-1 10 0 7,-11 5 0-1,-10 8 0 0,-9 4 0-1,-9-1 0-1,-15 4 0 2,-12 2 0 0,-15 5 0-2,-12 6 0 2,-10 13 0 1,-11 9 0-1,-14 3 0-2,-2 10 0 1,-5 0 0 1,0 0 0 0,0 0 0-2,0 0 0 3,0 0 0-2,-18 0 0 2,-32 0 0-3,-20 0 0 2,-13 0 0 0,-7 0 0 0,3 0 0-1,5 0 0 0,8 0 0 1,18 0 0-1,13 0 0-1,15 0 0 3,15 0 0-2,7 0 0 2,6 0 0-4,0 0 0 3,0 0 0 0,0 0 0 0,26-3 0-1,32-2 0 2,21 1 0-2,6 4 0 1,3 0 0-2,-8 0 0 2,-12 0 0 0,-19 0 0 0,-6 0 0-1,-12 0 0-1,-11 4 0 5,-12 4 0-6,-1 6 0 2,-7 10 0 1,0 4 0 0,0 4 0 0,0-2 0-2,-4 1 0 1,-11-1 0 1,2-2 0 0,1-3 0-1,4-3 0 2,4-9 0-3,-2-6 0 2,6-7 0-2,0 0-76 2,0 0-157 1,13-3-145-2,4-3-164 0</inkml:trace>
    </iact:actionData>
  </iact:action>
  <iact:action type="add" startTime="17544">
    <iact:property name="dataType"/>
    <iact:actionData xml:id="d9">
      <inkml:trace xmlns:inkml="http://www.w3.org/2003/InkML" xml:id="stk8" contextRef="#ctx0" brushRef="#br0">12179 8215 190 0,'0'0'319'5,"0"0"-195"2,0 0 7 1,0 0-60 0,0 0 26-2,0 0 13 2,86 5-24 0,-62-23-12 0,5-6-22-2,4-7-2 2,1-4-20 0,-6-3-1 0,-1-1-13-2,-5 2 0 2,-7 5-7 0,-2 9 4 0,-4 2-7-2,0 14 2 2,-6 0-3 0,0 7 6 1,-3 0 24-4,0 4 2 3,0 41 11 1,0 21-45-2,0 10 10 0,0 0-4 0,0-1 7 2,0-5-11 0,0-7 8-3,-3-12-9 1,0-9-4 2,-2-7 0-1,1-12 5-2,2-3-5 2,-5 0 2-1,-9-3-4 1,-2-1-2-2,-10-1 4 3,-12-2-6-2,3-6 0 1,-5 3-5-3,11-7-5 4,5-3 6-2,9 2 3 1,8-2 5-1,6 0 4 0,3 3 1 3,0 3-2-3,0 1 4-1,-2 1 1 1,2-3 0 1,0-5 10 0,0 0 2-2,7 0 41 2,37 0 4 1,17 0-39-1,7 0 46-2,5 0 3 3,5 0-2-2,-1 0-14 1,-7 0-57-2,-11 0 0 2,-12 0 0 0,-17 0 0 0,-10 0 0-2,-15 0 0 1,-5 0 0 3,0 0 0-4,0 0-37 0,0 0-149 2,-16 0-123 0,-2 0-133 1</inkml:trace>
    </iact:actionData>
  </iact:action>
  <iact:action type="add" startTime="18813">
    <iact:property name="dataType"/>
    <iact:actionData xml:id="d10">
      <inkml:trace xmlns:inkml="http://www.w3.org/2003/InkML" xml:id="stk9" contextRef="#ctx0" brushRef="#br0">23025 10303 685 0,'0'0'343'6,"0"0"-212"2,0 0 8-2,0 0-41 2,0 0-26 0,0 0-6 0,0 0 14-2,116-66-16 2,-51 20 5 1,18-11-8-2,17-12-16-1,11-8-13 2,12-12-3 0,9-6-5 0,12-8-12-2,-1-6 0 5,5-7-8-4,-4-3 11 1,-5 6-10-2,-5 14 8 4,-14 15-8-4,-6 15 6 4,-19 10-1-6,-17 10-4 3,-12 4-5 1,-18 10 2 0,-18 9-1-2,-11 4-1 1,-8 15-2 4,-11 1 4-5,0 6-5-1,0 0 2 3,0 0-1 0,-11 0-1 1,-29 0 2-3,-22 0-3 3,-7 0 10-1,-10 6-5 1,-7 9 0-4,0-1-4 5,5-3 0-4,17-2-14 3,13-6-2-4,27 0 0 3,11-3 5 0,13 0-2-2,0 0 14 1,0 0 2 0,29 0-2 1,20 0 3 1,12 0-3-3,8 0 2 2,5 0-1 0,2 0 0 0,-8 0 0-2,-3 0-1 2,-10 15 4 0,-11 2 13 0,-10 3-6-2,-10-4 10 4,-12 7-12-4,-6 1 2 1,-6 4-4 0,0 2-5 1,0-2-1 0,0-3 3 0,0-4-4-2,-14-4 1 2,7-9-2 1,-2-3-31-5,9-5-18 4,0 0-42 0,0 0-76 0,9-21-73 1,6-6-90-4,5-4-764 4</inkml:trace>
    </iact:actionData>
  </iact:action>
  <iact:action type="add" startTime="19512">
    <iact:property name="dataType"/>
    <iact:actionData xml:id="d11">
      <inkml:trace xmlns:inkml="http://www.w3.org/2003/InkML" xml:id="stk10" contextRef="#ctx0" brushRef="#br0">26034 7963 539 0,'0'0'373'5,"0"0"-204"0,0 0-71 3,0 0-37 0,0 0 44 0,0 0-27-2,-129-33-11 3,78 49-21-2,0 16-1-1,-1 8-6 2,12 12 6 0,5 5-7 0,17 11-2 0,12-1-2-1,6 2-9 0,6-7 4 2,39-6-6-4,14-16 2 3,9-23-19 0,6-15-2 0,-5-2-4 0,-3-17-1 0,-9-30 0 0,-12-7 2 0,-11-5-1 2,-18-5 2-6,-16-4-4 6,0 1-2-4,-28 9 1 3,-31 7-2-4,-26 15-34 1,-15 12-93 3,48 24-60-1,5 0-152-1</inkml:trace>
    </iact:actionData>
  </iact:action>
  <iact:action type="add" startTime="20522">
    <iact:property name="dataType"/>
    <iact:actionData xml:id="d12">
      <inkml:trace xmlns:inkml="http://www.w3.org/2003/InkML" xml:id="stk11" contextRef="#ctx0" brushRef="#br0">10067 12460 917 0,'0'0'189'7,"0"0"-56"0,0 0-16-1,0 0-43 2,0 0-9 0,0 0 31 0,0 0-23-1,159-123 3 0,-88 65-24 1,17-8 4 1,16-12-13-4,19-1-1 3,9-4-10 0,-1 5-2 1,1 12-3-4,-5 7-2 3,-1 11-25 2,-6 0 0-6,-2-5 0 6,4-12 0-3,-4-6 0 2,2-4 0-5,0 4 0 4,-18 8 0 1,-16 14 0-1,-17 11 0 0,-18 7 0-2,-11 11 0 2,-12 2 0 0,-15 11 0-1,-9 3 0 0,-1 1 0 2,-3 3 0-3,0 0 0 2,5 0 0-2,-5 0 0 2,0 0 0 0,0 0 0-2,0 0 0 2,0 0 0 0,0 0 0 2,0 0 0-4,0 0 0 0,0 0 0 2,0 0 0 0,0 0 0 0,0 0 0-1,-15 0 0 1,-22 0 0 0,-12 3 0 0,-6 8 0-2,-10 2 0 3,-6-3 0-2,-1 2 0 1,5-4 0-2,14-3 0 2,9 3 0 0,11-6 0 0,11-2 0-1,7 0 0-1,11 0 0 4,-1 0 0-4,5 0 0 0,0 0 0 2,0 0 0 0,0 0 0 0,0 0 0-2,13 0 0 2,39 0 0 1,21 0 0 0,5-10 0-4,7-3 0 4,-6 6 0-2,-8 2 0 1,-16 3 0-2,-10 2 0 2,-14 0 0 1,-6 0 0 0,-13 0 0-2,-2 0 0-3,-3 0 0 5,-7 0 0-1,0 0 0-3,0 0 0 3,0 9 0 0,0 13 0-1,0 7 0 1,-7-3 0-1,-6-2 0 2,-4 6 0-1,1-4 0-2,4-3 0 1,-1-3 0 2,6-5 0-2,2-9-71-1,5-6-58 2,0 0-107 0,0 0-85-2,0-9-543 3</inkml:trace>
    </iact:actionData>
  </iact:action>
  <iact:action type="add" startTime="21431">
    <iact:property name="dataType"/>
    <iact:actionData xml:id="d13">
      <inkml:trace xmlns:inkml="http://www.w3.org/2003/InkML" xml:id="stk12" contextRef="#ctx0" brushRef="#br0">12978 10277 730 0,'0'0'230'5,"0"0"-92"1,0 0-50 2,0 0-55 0,0 0-8-2,0 0 60 2,-92-22 5 0,24 44-28 0,-1 18 8-1,-2 18-13 0,10 10-1 1,15 10-24 0,9 0-1-2,18-4-14 2,18-4-8 0,1-11 1 0,14-7-7 0,44-12 12-1,23-11-7 0,10-18 7 5,11-11-14-6,-3 0 4 0,-13-23-3 2,-15-22-3 0,-21-23 1 0,-16-2-3-1,-26-8 3 0,-8 4-3 1,0 4-1 0,-33 13 4-2,-13 8-3 4,-12 13-56-4,-10 1-77 3,40 35-87-4,-1 0-168 3</inkml:trace>
    </iact:actionData>
  </iact:action>
  <iact:action type="add" startTime="22482">
    <iact:property name="dataType"/>
    <iact:actionData xml:id="d14">
      <inkml:trace xmlns:inkml="http://www.w3.org/2003/InkML" xml:id="stk13" contextRef="#ctx0" brushRef="#br0">22689 12511 198 0,'0'0'685'6,"0"0"-548"3,0 0-35-2,0 0-33 2,0 0-30-4,0 0 20 3,8-38 34 0,24-7-10-2,-2-1-23 2,11-2 11 0,8-7-10 0,8-8-20-2,11-9 1 3,4-5-2-2,14-6 4 1,4-9-21 0,17-12 6 0,-1-4-12 1,13-6-1-2,8-2-2 0,0 1 0 0,9-2 12 3,-5 2-7-4,-13 4 9 2,-14 7-17-1,-10 14 15 2,-18 20-26-3,-5 11 0 0,-12 9 0 2,-15 12 0 0,-11 10 0 1,-9 11 0-4,-20 9 0 5,1 4 0-6,-5 1 0 6,0 3 0-6,0 0 0 5,0 0 0-2,-29 0 0 3,-21 3 0-5,-15 14 0 3,-2 1 0 1,-4 2 0-2,-1-5 0-1,-1 2 0 2,7-6 0 0,8-1 0 0,11 3 0-2,13-5 0 2,13-2 0-1,14-1 0 2,7-5 0-4,0 0 0 4,0 0 0-2,0 0 0 3,0 0 0-4,34 0 0 1,17 0 0 1,20 0 0-1,5 0 0 2,2-2 0-3,1-18 0 4,-14 3 0-3,-12 6 0 1,-20 4 0-2,-13 7 0 2,-11 0 0-1,-4 0 0-2,-5 0 0 3,0 0 0 1,0 15 0-2,3 19 0 0,-3 4 0 2,0-2 0-2,0 2 0 1,0-4 0-3,0 3 0 4,0-5 0-2,0-9 0 2,0-8-13-3,0-10-62 2,13-5-28-1,3 0-108 2,-8-20-97-2,5-6-81 0</inkml:trace>
    </iact:actionData>
  </iact:action>
  <iact:action type="add" startTime="23480">
    <iact:property name="dataType"/>
    <iact:actionData xml:id="d15">
      <inkml:trace xmlns:inkml="http://www.w3.org/2003/InkML" xml:id="stk14" contextRef="#ctx0" brushRef="#br0">25281 10349 488 0,'0'0'225'6,"0"0"-17"2,0 0-59-2,0 0-52 2,0 0-4 0,0 0-14 0,3 11-6-2,15-11-25 2,11 0-32 2,2-13-8-4,8-20 6 0,4-4-7 2,1-9 2 0,-3 4-9 0,-7 1 3-2,-5 13-2 2,-13 10 0 0,-6 11 4 0,-7 0-3-2,2 7 10 2,-2 0-2 0,-3 0 16 0,3 0 17-2,0 32 0 2,-3 22-36 0,2 13-3 0,-2 4 3-1,0-1 1 0,0-5 11 2,0-6-15 0,0-4 8-3,0-5-10 2,0-11 2 3,0-7 0-5,0-4-1-1,0-8 0 3,0-2 2-1,0-3-2 0,0 2-1-1,-5 1-1 3,-9-3 1-1,-4 3-4 0,-8-1-1-2,-8 3 3 1,-8 0-2 1,-2-2 1 0,-6-1 0 1,1-4-3-3,-4 0 3 3,4-2-11-2,-2-2 4-2,10-1-9 4,8-5 12-2,7 1-1 1,9 1 5-2,12-2 1 3,-3 0 0-2,8-3 0 1,-1 0 1-2,1 0 2 4,0 0 1-4,0 0 15 3,0 0-3-4,17 0 14 3,28 0-12 0,17-10 15 1,6-11 12-1,16 1-1-3,13-4 6 5,6 5-10-3,8 4 10-2,-18 3-43 4,-7 4-7-2,-7 5 0 2,-17 3 0-4,-9 0 0 3,-11 0 0 1,-22 0 0-1,-9 0 0-3,-5 0 0 3,-6 0 0 0,0 0 0 0,0 0 0-2,0 0 0 2,0 0 0 0,0 0 0 0,-27 0-47-2,-17 13-95 3,-19-1-73 0,37-9-117-2,8-3-364-2</inkml:trace>
    </iact:actionData>
  </iact:action>
  <iact:action type="add" startTime="30305">
    <iact:property name="dataType"/>
    <iact:actionData xml:id="d16">
      <inkml:trace xmlns:inkml="http://www.w3.org/2003/InkML" xml:id="stk15" contextRef="#ctx0" brushRef="#br0">7628 8136 525 0,'0'0'232'5,"0"0"-197"3,0 0 132 0,0 0-64-2,0 0-44 2,-235-57-6 0,131 57-3 0,-14 30-7-2,-9 15-6 2,-6 20 1 0,2 16-7 0,6 18 10 0,6 21-5-2,11 16-3 2,10 13-9 0,8 6 2 1,16 5-6 0,14 0-7-3,21-5 6 3,24-10-10-4,15-19 3 3,28-12-10-1,67-14 18 1,32-24-19 1,33-20 8-3,30-30-7 4,21-26 6-5,14-15 8 2,6-65-1 0,-10-31-3 2,-23-30-10-1,-34-17 9 0,-41-17-1-2,-49-12 2 2,-43-11-11 0,-31-8 2-3,0 15-3 5,-65 18-2-4,-16 33 0 3,-32 33-5-3,-13 36 5 2,-13 28-64 0,-10 15-49 0,94 28-133-1,0 5-320 0</inkml:trace>
    </iact:actionData>
  </iact:action>
  <iact:action type="add" startTime="31498">
    <iact:property name="dataType"/>
    <iact:actionData xml:id="d17">
      <inkml:trace xmlns:inkml="http://www.w3.org/2003/InkML" xml:id="stk16" contextRef="#ctx0" brushRef="#br0">21159 10303 369 0,'0'0'237'5,"0"0"-129"2,0 0 42 1,0 0-26 0,0 0-57-2,-195-105-3 2,108 105-16 1,-7 0 11-2,-12 19-9-1,-7 30-8 2,7 17 9 0,-5 15-10 0,10 12-12-2,6 15-11 2,-1 11-6 0,7 5-9 0,8 3 7 0,19-5-2 2,12-10-2-4,26-3 4 4,24-3-3-7,9-1 7 5,72-4-1 0,26-3 6 0,27-2-11 0,22-8 3-2,24-10-4 4,17-19 0-4,13-22 4 0,0-30 4 2,-2-7-5 0,-19-58-2 0,-25-42 15-3,-22-26-10 4,-34-21 1-1,-28 1-6 0,-28 1-2-3,-28-2-5 3,-17-2-1 1,-7-9 0-2,-19 0-4 0,-45 9 3 1,-24 23-6 0,-25 26 6-1,-20 19-28 1,-18 20-62-1,-10 25-83 2,100 36-97-3,6 9-842 1</inkml:trace>
    </iact:actionData>
  </iact:action>
  <iact:action type="add" startTime="34798">
    <iact:property name="dataType"/>
    <iact:actionData xml:id="d18">
      <inkml:trace xmlns:inkml="http://www.w3.org/2003/InkML" xml:id="stk17" contextRef="#ctx0" brushRef="#br0">2653 14900 381 0,'0'0'348'6,"0"0"-192"2,0 0-13 0,0 0-34-2,0 0-44 2,180-40 13 0,-103 29-10 1,21-9-11-4,25-7-10 3,22 2 2 0,15 2-8 0,7 13 5-2,-7 5-5 2,-15 5 1 0,-15 0 1 0,-12 0-23-1,-8 0 4 2,-18 7-18 0,-11-7 8-2,-19 0-13-1,-17 0 6 2,-20 0-3 0,-13 0-2-1,-8 0 11-1,-4 0-12 3,0 0 4-3,-24 0-1 4,-61 0-4-5,-43 0 1 3,-36 0-1 0,-17 0 2 0,-15 0-2-2,3 0 0 2,8 0 3 0,18 0-6 0,24 0 6 0,30 18-4-2,32-1 5 4,26-4-8-4,28-5 5 0,18-4-1 1,9-4 1 2,0 3-1-2,36 2-1 0,42 7-19 2,42-1 20-2,24-1 0 4,20-3 0-9,6-3 3 6,-8 2-2 1,-23-6 1-2,-24 0 15 0,-28 0 4 1,-13 0 6 0,-19 0 3 0,-21 0-23 0,-16-4 4-3,-15 2-7 4,-3 2-8-2,0 0-4-1,0 0-10 2,-37 0-71 1,-24 0-22-1,20 0-119-2,2 0-196 2</inkml:trace>
    </iact:actionData>
  </iact:action>
  <iact:action type="add" startTime="37857">
    <iact:property name="dataType"/>
    <iact:actionData xml:id="d19">
      <inkml:trace xmlns:inkml="http://www.w3.org/2003/InkML" xml:id="stk18" contextRef="#ctx0" brushRef="#br0">17742 15228 378 0,'0'0'494'7,"0"0"-329"1,0 0-24-2,0 0-47 2,0 0-25 0,0 0 16-1,178-29-2 0,-90 23-23 1,32 0 10 0,28 3-24 0,28-5 5-2,30-1-15 2,15 6 10 0,-4 1-16-2,8-1-2 2,-15-2 2 1,-13-2-6 1,-3-1 1-4,-22-7-13 1,-10-2-2 0,-14-6-8 2,-7 3 13-3,-23 0-9 2,-20 7-2 0,-36 0 13-1,-20 5-13 2,-22 3 7-3,-15 1-11 0,-5 1 5 2,0 1-5 0,-10-5 0-1,-63-1-1 1,-42-5 1 0,-41 0 4-2,-20 8-1 3,-30-2-3-2,-26 7 0 3,-20 0 0-4,-5 0 0 0,7 25 0 2,19 8 0-1,19-1 0 2,30-7 0-3,36 1 0 2,29-9 0-1,31-4 0 1,34-8 0-1,23-3 0 3,21-2 0-5,8 0 0 3,0 0 0-1,25 0 0 1,57 0 0 0,54 0 0 0,43-5 0-1,43 3 0 0,13 2 0 3,5 0 0-7,-18 0 0 6,-24 10 0-1,-19 10 0 1,-14-2 0-2,-22-9 0-1,-13-9 0 2,-7 0 0 0,-15 0 0 0,-20 0 0-2,-20-12 0 3,-24 4 0-2,-19-2 0 0,-13 8 0 1,-7-3 0 0,-5 5 0-2,0-10-31 1,-11-5-113 1,-44-6-106 189,18 5-36-197,-4 8-285 0</inkml:trace>
    </iact:actionData>
  </iact:action>
  <iact:action type="add" startTime="39164">
    <iact:property name="dataType"/>
    <iact:actionData xml:id="d20">
      <inkml:trace xmlns:inkml="http://www.w3.org/2003/InkML" xml:id="stk19" contextRef="#ctx0" brushRef="#br0">17526 15605 371 0,'0'0'242'5,"0"0"-81"2,0 0-11 2,0 0-37-4,0 0-15 3,0 0 11 0,0 0 13 0,28 13-8-2,3-33-16 2,3-11-6 0,14-14-23 0,0-6-8 1,13-9-10-4,18-9-17 3,9-3 11 0,14-5-10 0,11-7 4 0,10 1-13 0,11-2-9 0,10-4-17-2,4 1 0 4,7-2 0-4,-10 7 0 4,-5 6 0-4,-15 2 0 1,-2 5 0 0,1 3 0 2,-1-5 0-2,5-3 0-1,-3-2 0 2,-5-6 0 0,-4 3 0 0,-7 2 0-2,-2 7 0 4,-5 3 0-3,-6 11 0 0,-6 6 0-1,-4 3 0 2,-3 3 0 0,-10 3 0 1,1 1 0-3,-5 5 0 1,1-4 0 3,-14 6 0-4,-6 1 0 2,-5 11 0-3,-11 3 0 5,-14 6 0-3,-3 4 0-1,-10 6 0 2,-2 1 0-1,-5 2 0 1,0-3 0-3,0 3 0 4,0 0 0-2,0 0 0 1,0 0 0-2,0 0 0 3,0 0 0-1,0 0 0-2,0 0 0 2,0 0 0 0,-3 0 0 1,-39 0 0-4,-24 0 0 3,-22 0 0 0,-4 0 0 0,-4 12 0-2,3-4 0 2,-2 3 0 0,12-2 0 0,18 0 0-1,12 0 0 0,22-4 0 1,16 1 0 0,9-6 0-1,6 0 0 0,0 0 0 1,0 0 0-1,24 0 0 0,37 0 0 2,21 0 0-2,21 0 0 3,3 0 0-7,-11 0 0 6,-9 0 0-1,-24 0 0-1,-18 0 0 1,-20 0 0-1,-14 0 0 1,-7 0 0-1,-3 24 0 0,0 17 0 0,0 14 0 1,0 3 0 1,-13 0 0-3,-6-10 0 1,1-11 0 2,3-8 0-1,2-15 0-3,2-6 0 6,8-4 0-5,1-3 0 2,2-1-10-2,0 0-100 2,0 0-64-1,13-25-85 2,8 5-102-2,2-8-367 0</inkml:trace>
    </iact:actionData>
  </iact:action>
  <iact:action type="add" startTime="40250">
    <iact:property name="dataType"/>
    <iact:actionData xml:id="d21">
      <inkml:trace xmlns:inkml="http://www.w3.org/2003/InkML" xml:id="stk20" contextRef="#ctx0" brushRef="#br0">21840 12672 587 0,'0'0'292'6,"0"0"-94"2,0 0-83-2,0 0-30 2,0 0-36 1,0 0-8-2,99-3-7 0,-59-30-9 0,2-17-8 1,2-1 12 0,0-7-5-2,-2 3-9 2,-8 9-10 0,-5 9 0 0,-8 17-3-2,-13 7 1 4,-5 10 3-4,-3 3 5 4,0 0 11-6,0 0 16 4,0 31 19 0,0 25-43 0,0 19-11-2,0 3 0 2,0-3 4 3,0 5 5-4,0-2-5 2,0-7 2-4,0-8-9 4,4-15 13-2,2-10-9-1,-3-15 11 2,1-8-7 0,-4-7 1-1,0-3-5-2,0 7-4 4,0 3 0-2,0 3 1 3,-17 4-4-5,-20 1 5 3,-18-3-4 0,-7 3 0 0,-14-3 1-1,-2-3-1 0,-1-3-1 1,7-5 1 0,11-4-2-1,17 1 3 0,14-2 2 1,18-4 0-1,9 0 1 0,3 0 0 0,0 0-1 2,0 0 21-2,18 0 14 0,40 0 8 2,25-15-32-2,17-11 15 3,7-3 21-6,13 1 10 4,0 8-16 0,-8 3-42 0,-20 7 0-2,-17 10 0 2,-23 0 0 0,-15 0 0 0,-16 0 0-2,-8 0 0 2,-10 0 0-1,1 0 0 2,-4 0 0-4,0 0 0 3,0 0 0 0,0 0 0 0,0 0 0-2,0 0 0 3,-34 21-73-1,11-6-207 2,-5 1-145-7</inkml:trace>
    </iact:actionData>
  </iact:action>
  <iact:action type="add" startTime="48292">
    <iact:property name="dataType"/>
    <iact:actionData xml:id="d22">
      <inkml:trace xmlns:inkml="http://www.w3.org/2003/InkML" xml:id="stk21" contextRef="#ctx0" brushRef="#br0">11359 15889 534 0,'0'0'243'6,"0"0"-100"2,0 0-22 0,0 0-61-1,0 0-27 0,0 0-22 2,0 0 63-2,-124-22-29-1,37 24 1 2,-10 33-4 0,3 14-1 0,-3 11-14-2,12 18-10 4,12 7-3-4,12 8-2 4,20-2 1-6,11-8-9 7,23-5 0-4,7-7-3 1,31-4-2-2,52-10-6 2,32-12 5 0,22-15 2 0,6-15 6 0,-8-15 9-3,-17 0 9 5,-22-24 5-3,-23-33-10-1,-17-21-7 2,-28-30-12 0,-17-16 0 0,-11-6-7-2,0 16 5 4,-42 19-6-4,-13 21-47 4,-10 29-87-5,34 45-105 1,2 0-721 2</inkml:trace>
    </iact:actionData>
  </iact:action>
  <iact:action type="add" startTime="49471">
    <iact:property name="dataType"/>
    <iact:actionData xml:id="d23">
      <inkml:trace xmlns:inkml="http://www.w3.org/2003/InkML" xml:id="stk22" contextRef="#ctx0" brushRef="#br0">18671 16348 362 0,'0'0'314'5,"0"0"-175"3,0 0-29-2,0 0-17 2,0 0-22 0,0 0-27 0,-198-21-21 1,143 22-7-4,-2 24 0 3,2 5 10 0,5 10-1-2,1 6 12 2,7 9-16 0,14 11 2 0,6-6-16-2,19 6-1 3,3-2-4-2,6 0-1 2,50 1 11-2,26-2 1 1,15-6 29 0,10-8-15 3,5-14 18-8,-10-17-29 3,-11-8 8 3,-10-10-8-2,-19 0-9 2,-8-35-4-3,-17-20-3 2,-12-17 0-1,-9-5-1 0,-9-6-1 1,-7 6 3 0,0 8-2 0,0 11-5-2,-37 10-18 3,-7 0-52-2,16 38-78 2,1 7-112-5</inkml:trace>
    </iact:actionData>
  </iact:action>
  <iact:action type="add" startTime="50610">
    <iact:property name="dataType"/>
    <iact:actionData xml:id="d24">
      <inkml:trace xmlns:inkml="http://www.w3.org/2003/InkML" xml:id="stk23" contextRef="#ctx0" brushRef="#br0">27252 16131 774 0,'0'0'263'6,"0"0"-175"2,-220 128 61-2,27-32-31 3,-38 18-32-2,-25 19-26 5,0 3-20-9,24-3-24 4,31-10-7 2,41-22-9 0,40-24-5-2,34-25-58 0,34-27-24 2,35-25-67-2,17 0-70-3,45-32-345 5</inkml:trace>
    </iact:actionData>
  </iact:action>
  <iact:action type="add" startTime="51098">
    <iact:property name="dataType"/>
    <iact:actionData xml:id="d25">
      <inkml:trace xmlns:inkml="http://www.w3.org/2003/InkML" xml:id="stk24" contextRef="#ctx0" brushRef="#br0">29345 16186 669 0,'0'0'203'6,"0"0"-38"0,0 0-57 2,0 0-61 0,-255 149 20 0,80-56 32-2,-23 20-18 2,0 6-26 0,10 9-25 0,13-14-26-2,21-13-4 2,15-4-42 0,30-14-78 2,92-70-64-5,13 0-141 4</inkml:trace>
    </iact:actionData>
  </iact:action>
  <iact:action type="add" startTime="51736">
    <iact:property name="dataType"/>
    <iact:actionData xml:id="d26">
      <inkml:trace xmlns:inkml="http://www.w3.org/2003/InkML" xml:id="stk25" contextRef="#ctx0" brushRef="#br0">31960 16257 491 0,'0'0'212'4,"0"0"-186"4,0 0 37 0,0 0 30 0,0 0 11-2,-256-50-6 2,99 50-9 0,-15 32-20 0,-1 26-13-2,-3 22 6 2,12 32-24 0,16 34-1 0,20 25-9-2,35 15-4 4,35 0-5-4,42-9-13 7,16-10 5-11,68-19 1 6,62-15 18 0,48-37-3 0,44-38 8-2,24-40-17 2,-1-24 1 1,-18-82-15-1,-36-48-2-1,-45-43-2 0,-44-32-1 2,-50-16 0-2,-50 4-3-2,-4 23-16 4,-82 27-51-1,-27 33-40 0,37 120-87-2,-2 16-108 4</inkml:trace>
    </iact:actionData>
  </iact:action>
  <iact:action type="add" startTime="53126">
    <iact:property name="dataType"/>
    <iact:actionData xml:id="d27">
      <inkml:trace xmlns:inkml="http://www.w3.org/2003/InkML" xml:id="stk26" contextRef="#ctx0" brushRef="#br0">22238 15222 756 0,'0'0'217'6,"0"0"-59"3,188-23-37-4,-129 13-40 3,9 0 5 0,3-2-15 0,15-4-3-2,7-1 2 2,15 2-2 0,2 0 1 0,13 12 3-1,0 1-22 0,1 2-8 2,2 0-12-2,1 0-2-1,5 0-1 2,-1 0-6 3,9 0-9-4,-18 0-12-1,4 8 0 3,-19 12 0-2,2-3 0 2,-4 1 0-4,-3-1 0 4,2-3 0-2,-2 0 0 1,-9-4 0-2,7-3 0 2,-3-1 0 0,7 2 0 0,2 4 0 0,2-3 0-2,5-1 0 4,-10-3 0-4,-3 3 0 1,-3-8 0 0,-8 0 0 1,-3 2 0 0,-3-2 0-2,-5 5 0 2,5 8 0 0,3-6 0 2,-2 6 0-6,-1-5 0 5,0-5 0-2,-10-3 0 2,-2 0 0-4,-5 0 0 3,-2 0 0 0,-2 0 0 0,-1 0 0-1,-2 0 0 0,2 0 0 3,4 0 0-4,-3 0 0 0,3 0 0 2,-4 0 0 1,1-3 0-2,0-5 0-1,-1-1 0 2,1 0 0-1,-2 0 0 3,6 1 0-5,-4 3 0 4,-2-3 0-2,6 3 0 3,-3 0 0-7,2-1 0 5,-3 0 0 0,4 1 0 0,-4-2 0 0,-2-1 0-2,3 0 0 3,-3-1 0-2,-1 3 0-1,2-2 0 2,0 2 0 0,4 0 0 0,-7 3 0-2,-1-5 0 2,-3 5 0 0,-4 3 0 1,3 0 0-5,3 0 0 4,2 0 0 1,4 0 0-1,3 0 0-2,1 0 0 1,-1-6 0 2,-5-2 0-1,2 0 0-1,5-4 0 1,-5 7 0 2,5-2 0-4,1 1 0 0,3 4 0 2,-6-1 0 1,-4 3 0-3,1-2 0 1,-4-3 0 1,-7 3 0 0,4-1 0-1,0 0 0-1,-5 3 0 4,2-2 0-4,0-1 0 3,-2 0 0-3,2-2 0 1,-2 1 0 2,2 1 0-1,-3-3 0-1,6 6 0 0,-2-3 0 2,-4 1 0-2,6 0 0-1,-4-5 0 2,3-3 0 1,8-1 0-2,-5 2 0-1,4-4 0 2,-5 5 0-1,2 3 0 3,-3 5 0-6,3 0 0 6,-7 0 0-3,4 0 0 1,3 0 0-3,-3 0 0 3,4 0 0 0,1 0 0 1,6 0 0-2,-3 5 0 0,2 1 0 2,-3 2 0-2,-1-6 0-1,1 5 0 2,-10-5 0 0,6-2 0 0,0 0 0-2,-4 0 0 2,3 0 0 0,0-11 0 0,-3-3 0-1,-6-4 0 2,3 4 0-3,-7-1 0 2,-11 4 0-2,-4 6 0 2,-15 1 0 0,-9 4 0-4,-5 0 0 5,-34 9-89-1,-57 31-237 1,33-14-28-2,6 6-705-1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3T22:34:28.6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955">
    <iact:property name="dataType"/>
    <iact:actionData xml:id="d0">
      <inkml:trace xmlns:inkml="http://www.w3.org/2003/InkML" xml:id="stk0" contextRef="#ctx0" brushRef="#br0">15004 2904 349 0,'0'0'448'6,"0"0"-324"-4,0 0 12 156,0 0-47-157,0 0-15-1,0 0 7 0,0 0 25 0,15 0-21 0,-9 0-23 0,-2 0-10 0,10 0-2 0,-1 0-6 0,2 0-3 0,4 0 2 0,-3 0-21 0,1 0 3 1,2 0-1-1,-4 0-4 0,8 0-1 0,-3 0-1 0,-6 0-1 0,6 0 4 0,-4 0-7 0,5 0 2 150,-4 0-1-147,1 0 1-3,6 0-2 0,-6 0-1 0,7 0-4 0,-9-3-9 1,5 3 0-1,-2 0 0 0,-1 0 0 0,5 0 0 0,-2 0 0 0,6 0 0 0,-1 0 0 0,-5 0 0 0,3 0 0 1,-6 0 0-1,2 0 0 0,-2 0 0 0,-2 0 0 0,4 0 0 4,0 0 0 163,1 0 0-167,0 0 0 0,-4 0 0 0,7 0 0 0,-5 0 0 1,2 0 0-1,1 0 0 0,5 0 0 0,-3 0 0 1,1 0 0-1,1 0 0 0,-2 0 0 0,0 0 0 0,-1 0 0 0,-2 0 0 0,1 0 0 0,2 0 0 0,-2 0 0 0,3 0 0 0,2 0 0 0,-3 0 0 0,2 0 0 1,-2 0 0 8,1 0 0 136,-4 0 0-145,3 0 0 0,-4 0 0 0,4 0 0 0,-3 0 0 0,8-2 0 0,-1-3 0 0,2 5 0 0,-5-5 0 1,2 0 0-1,4 2 0 0,0-2 0 0,6 3 0 0,1-3 0 0,-1 5 0 0,-1 0 0 0,-2 0 0 0,-1 0 0 0,-2 0 0 5,0 0 0 157,-5 0 0-160,0 0 0-1,-3 0 0-1,7 0 0 0,-2 0 0 0,3 0 0 0,3 0 0 0,8 0 0 0,-4 0 0 0,5 0 0 0,-5 0 0 0,-4 0 0 0,2 0 0 1,-4 0 0-1,3 0 0 0,-4 0 0 0,3 0 0 0,0 0 0 0,0 0 0 0,3 0 0 0,1 0 0 0,-4 0 0 4,-3 5 0 162,2-3 0-165,-5 1 0 0,-3-3 0-1,-1 0 0 0,-2 0 0 0,2 0 0 0,1 0 0 0,3 0 0 0,6 0 0 0,9 0 0 1,-5 0 0-1,-1 0 0 0,-6 0 0 0,6 0 0 0,-2 0 0 0,3 0 0 0,2 0 0 0,-5 0 0 0,4 0 0 0,1 0 0 0,-3 0 0 2,1 0 0 1,5 2 0 166,-4-2 0-166,-2 0 0-3,1 0 0 0,-4 0 0 0,5 0 0 0,1 0 0 0,-3 0 0 0,1 0 0 0,2 0 0 1,-4 0 0-1,-2 0 0 0,-6 0 0 0,-3 0 0 0,0 0 0 0,-1 0 0 0,-3 0 0 0,4 0 0 1,3 0 0-1,0 0 0 0,3-2 0 0,3-1 0 0,5 1 0 1,2 2 0 2,3 0 0 159,-1 0 0-162,0 0 0 0,-3 0 0 0,-6 0 0 0,3 0 0 1,-6-5 0-1,0 3 0 0,-3-1 0 0,1 0 0 0,-1 1 0 0,-3-4 0 0,-1 3 0 0,10 1 0 1,-6-2 0-1,4 1 0 0,-4 3 0 0,2 0 0 1,0-2 0 0,7 2 0-1,-3-4 0 0,0 1 0 2,-5 0 0 5,4 3 0-2,-8 0 0 164,0 0 0-169,2 0 0 0,-2 0 0 0,5 0 0 1,-2 0 0-1,1 0 0 0,-1 0 0 0,0 0 0 0,2 0 0 0,-6-1 0 0,4 1 0 0,3-4 0 0,-4 4 0 0,7 0 0 0,-6-3 0 0,4 0 0 1,-4 3 0-1,1-3 0 0,0 3 0 0,2-4 0 0,0 3 0 0,6-3 0 3,-3 2 0 178,-3-4 0-175,-2 3 0-6,-3 3 0 0,-2-2 0 0,-3-1 0 0,-1-1 0 1,-3 2 0-1,0 2 0 0,-5-4 0 0,3 2 0 0,-3 0 0 0,-3-1 0 0,-2 3 0 0,3-3 0 0,-2-1 0 0,4 4 0 1,-8-3 0-1,4 3 0 0,-3 0 0 0,-2-2 0 0,2 2 0 0,-5 0 0 0,0 0 0 0,0 0 0 1,0 0 0 4,0 0 0 203,-40 0-3-205,-27 0-248-3,30 9-132 0,-4 1-562 0</inkml:trace>
    </iact:actionData>
  </iact:action>
  <iact:action type="add" startTime="10824">
    <iact:property name="dataType"/>
    <iact:actionData xml:id="d1">
      <inkml:trace xmlns:inkml="http://www.w3.org/2003/InkML" xml:id="stk1" contextRef="#ctx0" brushRef="#br0">25373 2998 334 0,'0'0'210'3,"0"0"-96"-3,0 0-1 0,0 0-36 0,0 0-2 0,0 0 4 0,0 0-7 1,5 16 10-1,9-14-9 0,1-2-5 0,5 3 23 0,1-3-18 0,9 0-28 0,1 0-4 0,10 0-2 0,1 0-7 0,3 0 1 1,4 0-6 1,-3 0-2 168,3-5 5-170,-3-2-5 0,1 5 1 0,-2 2 1 0,6 0 1 0,-2 0-8 1,9-3-7-1,3-1 0 0,4 0-3 0,-5 0 5 0,0 4 1 2,0 0-4-2,3 0 3 0,-3 0-2 0,-1 0 0 0,2 0-4 0,-3 0 6 0,-1 0 3 0,-3 0-8 0,-1 0 1 0,-1 0-6 0,6 0-5 3,4 0 0 3,-2 0 0 1,6 0 0 165,2 0 0-170,1 0 0-1,8 0 0-1,-7 0 0 0,-2 0 0 0,-5 0 0 0,0 0 0 0,-9 0 0 0,5-6 0 0,-5 4 0 0,-2-2 0 1,-5 3 0-1,-3-3 0 0,-5 1 0 0,5 0 0 0,1 0 0 0,2-2 0 0,5 3 0 0,4-5 0 0,0 1 0 1,6 1 0-1,8 2 0 0,-1 0 0 3,7 3 0 170,2-2 0-173,-2-2 0 0,-2 1 0 0,-2-2 0 0,-4-2 0 1,2 6 0-1,-5-3 0 0,9 4 0 0,5 0 0 0,-1 0 0 0,3 0 0 0,-4 0 0 0,-3 0 0 0,5 0 0 0,4 0 0 0,-5-3 0 0,6 3 0 1,2 0 0-1,-7 0 0 0,-7 0 0 0,-1 0 0 0,-9 0 0 0,-10 0 0 11,2 0 0-10,-9 0 0 175,10 0 0-175,1 0 0-1,1 0 0 1,2 0 0-1,1 0 0 1,10 0 0-1,-8 0 0 0,5 0 0 0,1 0 0 0,-2 0 0 0,1 0 0 0,4 0 0 0,-4 0 0 0,-1 0 0 0,-5 0 0 1,-8 0 0-1,-2 0 0 0,-14 0 0 0,-2 0 0 0,-5 0 0 0,-16 0 0 0,0 0 0 0,-11 0 0 0,-3 0 0 167,0 0 0-166,0 0 0-1,0 0 0 0,0 0 0 0,-17 0 0 0,-39 0 0 0,-18-3 0 0,-12 1 0 0,-11-3 0 0,-7 5 0 0,-5 0 0 0,-8 0 0 0,1 0 0 1,2 0 0-1,-4 0 0 0,2 0 0 0,0 7 0 0,-7 7 0 0,-2-2 0 0,7 0 0 0,-2-1 0 1,5 1 0 2,1-1 0 173,1-2 0-174,-4-1 0-2,-1 0 0 0,3-1 0 1,4-2 0-1,8-1 0 0,6-2 0 1,11-2 0-1,0 0 0 0,3 0 0 0,2 0 0 0,1 0 0 0,-4 0 0 0,5 0 0 0,1-2 0 0,4-2 0 0,7 4 0 0,3 0 0 1,2-3 0-1,0 1 0 0,1 2 0 0,2 0 0 0,-1 0 0 1,-1 0 0 168,-4 0 0-166,-2 0 0-3,1 0 0 0,-4 0 0 0,2 2 0 0,-3 10 0 0,-2 2 0 0,-1 0 0 0,-1 1 0 0,2-4 0 0,2 1 0 1,-1-6 0-1,-2 2 0 0,1 1 0 0,-7-4 0 0,-1 8 0 0,3-6 0 0,4 3 0 0,6-5 0 0,5 1 0 0,1 3 0 0,5-4 0 0,-6 3 0 5,0-3 0 1,4-1 0 2,7 0 0 161,1-4 0-169,17 0 0 0,6 0 0 0,12 0 0 0,6 0 0 0,5 0 0 1,-1 0 0-1,6 0 0 2,0 0 0-2,0 0 0 0,0 0 0 0,0 0 0 0,0 0 0 0,0 0 0 0,0 0 0 0,39 0 0 0,26 0 0 0,13-15 0 0,17 1 0 0,0 0 0 0,-2 4 0 1,-1 5 0-1,5 2 0 7,10 3 0 161,11 0 0-168,14 0 0 1,15 0 0-1,14 0 0 0,11 0 0 0,-2 0 0 0,-21-5 0 0,-17-12 0 0,-27 4 0 0,-6 2 0 0,-4 2 0 0,4 3 0 0,11-1 0 0,6-3 0 1,10 2 0-1,-3-4 0 0,-9 4 0 0,-3 2 0 0,-16-3 0 2,-5 7 0-2,-3-6 0 0,-5 1 0 3,-5 1 0 3,-5-1 0 165,-10 0 0-171,5 1 0 1,0-1 0-1,-2 0 0 0,6 1 0 0,4 1 0 0,4 2 0 0,-1 0 0 0,3-3 0 0,-2 1 0 0,-2-2 0 0,-11 4 0 0,1 2 0 0,-6-3 0 0,4 4 0 0,-3 0 0 1,6 0 0-1,3 0 0 0,8 0 0 0,6 0 0 0,1 0 0 0,3-6 0 3,3-1 0 0,-14 0 0 5,-8 4 0 159,-13-2 0-167,-12 0 0 0,-8 5 0 0,-13-5 0 0,-4 5 0 0,-6 0 0 1,-10 0 0-1,-1-2 0 0,-3 2 0 0,0 0 0 0,0 0 0 0,0 0 0 0,0 12 0 0,-53 28-71 0,17-15-222 0,-2 4-164 0</inkml:trace>
    </iact:actionData>
  </iact:action>
  <iact:action type="add" startTime="18858">
    <iact:property name="dataType"/>
    <iact:actionData xml:id="d2">
      <inkml:trace xmlns:inkml="http://www.w3.org/2003/InkML" xml:id="stk2" contextRef="#ctx0" brushRef="#br0">7696 6258 499 0,'0'0'239'2,"0"0"-16"-2,0 0-73 0,0 0-34 0,0 0-31 1,0 0 1-1,0 0-3 0,0 0-34 0,0 0-4 0,193-53 9 0,-143 38-8 0,8 5-8 0,7-8 0 0,7 11 8 0,11-3-9 0,2 7-4 0,3 3 15 0,10 0-23 1,3 0-1 4,7 0-5 0,6 0-1 4,9 0-1 166,5 5-7-174,0 8-2-1,-3-3-2 0,0-10-1 0,-7 0-5 1,-8 0 0-1,-19 0 0 2,-14-2 0-2,-16-6 0 0,-6 3 0 0,-14-3 0 0,-8 6 0 0,-8 2 0 0,-9 0 0 1,-8 0 0-1,-5 0 0 0,1 0 0 0,-4 0 0 0,0 0 0 0,0 0 0 0,0 0 0 0,0 0 0 0,0 0 0 1,-12 0 0 5,-38 20 0 160,-23 0 0-166,-12-10 0 0,-22-9 0 0,-20-1 0 0,-14 0 0 0,-2 0 0 1,5 0 0-1,-3 0 0 0,-1-6 0 0,6-2 0 0,-3-4 0 0,12 4 0 0,7 1 0 0,9-3 0 0,6 5 0 0,10-2 0 0,6 3 0 0,9 4 0 0,15-4 0 0,0 4 0 0,12-3 0 1,11 1 0 3,5-2 0 4,17 4 0 182,6 0 0-190,4 0 0 0,10 0 0 0,0 0 0 1,0 0 0-1,0 0 0 0,0 0 0 0,0 0 0 0,0 0 0 1,0 0 0-1,0-5 0 0,19-4 0 0,43-6 0 1,29 2 0 0,20 0 0-1,22 2 0 0,21 5 0 1,13 4 0-1,14-1 0 0,-5 3 0 0,-3 0 0 0,-18 0 0 0,-16 0 0 1,-11 0 0-1,-10 5 0 3,-11 7 0 4,-5-4 0-5,-15 3 0 7,-17 1 0 196,-13-3 0-205,-8 0 0 0,-12-7 0 0,0 2 0 1,-9-2 0-1,2-2 0 0,-2 0 0 0,-4 0 0 0,-4 0 0 0,-2 0 0 0,-5 0 0 0,-2 0 0 0,-7 0 0 0,1 0 0 0,-5 0 0 1,0 0 0-1,0 0 0 0,0 0 0 0,0 7 0 0,-34 2 0 1,-39 2 0-1,-28-1 0 0,-11-3 0 0,-24-4 0 0,-8-3 0 0,-10 0 0 1,0 0 0 1,6 0 0 180,-2 8 0-178,-1 4 0-4,7-2 0 0,15 3 0 0,11-4 0 0,16 2 0 1,16-4 0-1,21 3 0 0,20-7 0 0,25-1 0 0,9-2 0 0,11 0 0 0,0 0 0 0,0 0 0 0,0 0 0 0,0 0 0 0,11 0 0 0,33 0 0 1,24-15 0-1,31-3 0 0,26-4 0 0,33 0 0 0,27 1 0 0,4 11 0 0,4 2 0 176,-13 8 0-175,-11 0 0 0,-25 0 0 1,-26 0 0-2,-23 0 0 0,-21 0 0 0,-18 0 0 0,-22 0 0 0,-15 0 0 0,-11 0-14 0,-8 0-141 0,0 0-138 0,-27 0-174 0</inkml:trace>
    </iact:actionData>
  </iact:action>
  <iact:action type="add" startTime="25255">
    <iact:property name="dataType"/>
    <iact:actionData xml:id="d3">
      <inkml:trace xmlns:inkml="http://www.w3.org/2003/InkML" xml:id="stk3" contextRef="#ctx0" brushRef="#br0">2472 9406 46 0,'0'0'105'2,"0"0"13"-2,0 0-70 0,0 0-13 0,0 0 3 0,0 0 0 0,0 0 7 1,0 0 31-1,-1 0 19 3,1 0 4 171,0 0-16-174,0 0-10 0,0 0 2 0,0 0 8 0,0 0 6 0,0 0-10 0,0 0-13 0,0 0 5 0,0 0-1 1,0 0-17-1,0 0-12 0,0 0-9 0,0 0 0 0,0 0-7 0,0 0-1 0,0 0 0 0,1 0-8 0,13 0-3 0,-1 0 1 1,5 0 2-1,2 0-2 0,0 0-1 0,0 0 0 3,6 0 0 177,-3 0 4-180,4 0-5 1,-6 0 6-1,2 0-2 0,1 0-1 0,1 0-1 0,2-3 1 0,-1 3-4 0,0-3 1 1,-3 3-5-1,7-3 5 0,-2-1-5 0,6 3 3 0,-6-3-2 0,2-1-1 0,-2 2 1 0,-5-1-2 0,3 4 4 0,3 0-2 0,-1-1-1 1,2-2-1-1,1-1 2 0,3-2-5 0,0 4 4 2,-3-1-4 7,2 3 1 167,2 0 2-175,-5 0 1 0,-1 0 1-1,4 0-8 0,0 0 0 0,-1 0 0 1,2 0 0 1,5 0 0-1,-1 0 0-1,-1 0 0 0,5 0 0 0,-5 0 0 0,-3-6 0 0,-3 3 0 0,1 0 0 0,-4 0 0 0,2 3 0 0,2-2 0 0,1 2 0 0,0 0 0 0,1-3 0 0,0 3 0 1,0 0 0-1,4 0 0 182,2 0 0-179,-3 0 0-3,5 0 0 0,-5 0 0 1,4 0 0-1,0 0 0 0,-4 0 0 0,8 0 0 0,-4 0 0 0,-1 0 0 0,-1 0 0 0,-5 0 0 0,4 5 0 0,-1 1 0 1,3 1 0-1,-6 0 0 0,3-3 0 0,3 2 0 0,-3-3 0 0,2-3 0 0,5 0 0 0,5 0 0 0,1 0 0 0,6 0 0 1,2 0 0 6,-5 0 0-2,8 0 0 2,-3 1 0 175,0 3 0-182,-1-1 0 0,-8 0 0 0,4-1 0 0,-4 2 0 0,0-3 0 0,-2-1 0 0,1 4 0 1,4-4 0-1,2 0 0 0,-3 0 0 0,2 0 0 0,-4 0 0 0,0 0 0 0,-5 0 0 0,3 0 0 0,-2 0 0 0,4 0 0 1,-2 0 0-1,-3 0 0 0,1 0 0 0,-1 0 0 0,5 0 0 0,-9 0 0 4,1 0 0 180,-2 0 0-184,-4 0 0 0,2 0 0 0,0 0 0 1,0 0 0-1,5 0 0 0,4 0 0 0,-2 0 0 0,0-4 0 0,2 3 0 0,-1-3 0 0,-4 2 0 0,4-1 0 0,-4 0 0 0,5 3 0 0,-5 0 0 0,-1 0 0 1,-1 0 0-1,-1-4 0 0,-4 4 0 1,3-1 0 0,0 1 0-1,5 0 0 0,-1 0 0 2,1 0 0 5,1 0 0 177,2-3 0-183,0-1 0-1,5 2 0 0,-5-2 0 0,-8 2 0 0,1 2 0 0,-7-3 0 0,3 3 0 0,-3-2 0 0,-1 2 0 1,-2 0 0-1,-4 0 0 0,7 0 0 0,-5 0 0 0,8 0 0 0,-6 0 0 0,7 0 0 0,6 0 0 0,-1 0 0 0,-8 0 0 0,1 0 0 0,-5 0 0 1,-4 0 0-1,-6 0 0 0,8 0 0 8,-2 0 0 171,-5 0 0-177,3 0 0-2,-11 0 0 0,5 0 0 0,-3 0 0 0,-1 0 0 1,4 0 0-1,-2 0 0 0,2 0 0 0,-1 0 0 0,3 0 0 0,-2 0 0 0,0 0 0 0,-4 0 0 0,-3 0 0 0,0 0 0 0,-6 0 0 1,-3 0 0-1,0 0 0 1,0 0 0 0,0 0 0 0,0 0 0-1,0 0 0 0,0 13 0 2,-42 7 0 180,-14 9-74-182,23-15-185 0,2-2-172 0</inkml:trace>
    </iact:actionData>
  </iact:action>
  <iact:action type="add" startTime="35357">
    <iact:property name="dataType"/>
    <iact:actionData xml:id="d4">
      <inkml:trace xmlns:inkml="http://www.w3.org/2003/InkML" xml:id="stk4" contextRef="#ctx0" brushRef="#br0">15931 9331 420 0,'0'0'212'2,"0"0"-44"-1,0 0-22 195,0 0-45-196,0 0-10 0,0 0-10 0,0 0-2 1,0 0 2-1,0 0 16 0,51-9-22 0,-14 7 6 0,11-1-7 0,8 3-14 0,15-7-3 1,15 6-8-1,7-5-23 0,5 0-3 0,8 2 6 2,-3 3-4-2,9-3 0 0,8 1 2 0,7 3-7 1,8 0-20-1,2 0 0 0,-6 0 0 0,-6-8 0 0,-2-4 0 0,0 1 0 0,0-1 0 3,-9 0 0 3,-2 4 0 0,-12 3 0 183,-12 2 0-189,-5-2 0 1,-12 0 0-1,-13 5 0 0,-17 0 0 0,-20 0 0 0,-8 0 0 0,-10 0 0 0,-3 0 0 0,0 0 0 0,0 0 0 0,0 0 0 0,0 0 0 0,-7 0 0 0,-49 0 0 1,-24 0 0-1,-22 0 0 0,-17 0 0 0,-11 0 0 0,-13 0 0 0,5 0 0 0,-1 0 0 0,-2 0 0 0,-2 0 0 0,-11 0 0 4,3 0 0 192,-5 0 0-193,13 0 0-3,5-2 0 0,8 2 0 2,10 0 0-2,15 0 0 0,12 0 0 0,19 0 0 0,19 0 0 1,23 0 0-1,12 0 0 0,11 0 0 0,8 2 0 0,1 3 0 0,0-5 0 0,0 0 0 0,16 0 0 0,54 1 0 0,35 3 0 0,12-1 0 0,16-1 0 0,0-2 0 0,0 0 0 0,-2 3 0 1,5 1 0-1,-6-3 0 0,0 2 0 181,-6-3 0-181,-2 0 0 0,7 0 0 0,-2 0 0 0,0 0 0 0,-6 0 0 1,-8 0 0-1,-23 0 0 0,-8 0 0 0,-10 0 0 0,-13 0 0 0,-5 0 0 0,-17 0 0 0,-14 0 0 0,-15 0 0 0,-2 0 0 0,-6 0 0 0,0 0 0 1,0 0 0-1,0 0 0 0,0 0 0 0,-46 4 0 0,-40 19 0 0,-34-1 0 3,-10-4 0 178,-17-5 0-179,-1-3 0-2,-12-10 0 0,-10 0 0 0,2 0 0 0,-3 0 0 0,10 0 0 0,18 0 0 0,17-6 0 0,22 6 0 1,20 0 0-1,22 0 0 0,20 0 0 0,14 0 0 0,19 0 0 0,3 0 0 0,6 0 0 0,0 0 0 0,3 0-25 0,39 11-168 0,-16 1-92 0,-5 6-160 0</inkml:trace>
    </iact:actionData>
  </iact:action>
  <iact:action type="add" startTime="38029">
    <iact:property name="dataType"/>
    <iact:actionData xml:id="d5">
      <inkml:trace xmlns:inkml="http://www.w3.org/2003/InkML" xml:id="stk5" contextRef="#ctx0" brushRef="#br0">14985 6102 59 0,'0'0'190'2,"0"0"-105"-2,0 0-8 0,0 0-17 0,0 0 13 0,0 0-4 0,0 0 17 0,0 0 0 0,0 0-16 0,0 0-12 2,10 0 1 164,-1 0-9-164,6 0-10-2,6 0-3 0,-3 0 1 0,10 0-4 0,0 0-6 0,3-3 8 0,4-5-8 0,10 8 3 0,2-4 3 0,5 4 3 1,-2-2-8-1,8-2-3 1,-2 2-9-1,2-2 0 0,7 0 1 0,-4 0-8 0,4 4 6 0,6 0-6 1,-2 0 3-1,5 0 4 0,8 0 1 4,-10 0-10 1,4 0-1 170,-5 0 2-175,-2 0 4 0,-1 0-5 0,-5 0 0 1,-3 0 2-1,-5 0-3 0,1 0 4 0,-7 0-5 0,3 0 6 0,0 0-4 0,-2 0-3 0,2 0-1 0,-2 0-3 0,2 0 2 1,-6 0 2-1,3 0 3 0,1 0 13 0,-1 0-8 0,4 0-2 0,0 0-5 0,-4 0-3 0,-4 0 4 1,0 0-4 2,-3 0-1 179,2 0 3-181,-5 0 1-1,-1 0 5 0,-1 0 5 0,0 0 0 0,5 0-8 1,-1 0-2-1,-4 0-1 0,5 0 0 0,-5 0 6 0,-5 0 0 0,-4 0 3 0,-7 0-5 1,-3 0-4-1,-11 0-3 0,1 0-2 0,-8 0 0 0,2 0-2 0,-2 0-5 0,0 0-47 0,0 0-45 0,0-3-54 0,0-17-89 1,0 4-97 3,0-10-530 184</inkml:trace>
    </iact:actionData>
  </iact:action>
  <iact:action type="add" startTime="39192">
    <iact:property name="dataType"/>
    <iact:actionData xml:id="d6">
      <inkml:trace xmlns:inkml="http://www.w3.org/2003/InkML" xml:id="stk6" contextRef="#ctx0" brushRef="#br0">18928 3856 139 0,'0'0'325'1,"0"0"-234"-1,0 0-31 0,0 0 36 0,0 0-41 1,0 0-7-1,-144 38-6 0,120-31-3 0,-4 6 9 0,2 4-4 0,-1-2 5 0,-1 1-7 0,-2 1-17 0,5-5-14 0,-3-1 0 0,-2 4-6 5,7 2 11 183,-1 3 4-187,3 9 16-1,3 3 2 0,2 7-1 0,9 5-6 0,2 2-7 1,1-4 1-1,4 4-7 0,0-3-1 0,0 2-1 0,0 11 0 0,13-1-4 0,6-5-1 0,2 3-3 0,0-11 3 0,4-10-3 1,3-6 0-1,0-15 0 1,6-8 0 1,8-3-5-2,10 0-4 0,-2-5 2 0,3-21 2 0,-8-1-2 0,-5 2 2 1,-9-4 0 6,-8-8-3 182,-9-11 1-189,-11-10-1 0,-3-15 0 0,0 2-1 0,-14-3 1 0,-14 2-2 0,-4 6 1 0,-1 9-3 0,0 11-15 1,-1 14-58-1,-1 14-59 0,26 18-62 0,0 0-296 0</inkml:trace>
    </iact:actionData>
  </iact:action>
  <iact:action type="add" startTime="40543">
    <iact:property name="dataType"/>
    <iact:actionData xml:id="d7">
      <inkml:trace xmlns:inkml="http://www.w3.org/2003/InkML" xml:id="stk7" contextRef="#ctx0" brushRef="#br0">22929 4415 299 0,'0'0'115'1,"0"0"8"0,0 0-11-1,0 0-28 0,0 0-3 2,0 0 0 145,0 0-15-145,6-2 2-2,-6 2-7 1,0 0-15-1,0 0-9 0,0 0 12 0,-13 0-27 0,-8 0-9 1,-3 0-7-1,-4 0-2 0,3 0-4 0,0 0 0 0,-6 7-1 0,6 6 3 1,0 4 1-1,4 6-2 0,-3 0 7 0,3 8 4 0,4 3-5 0,0 1-3 6,10 3-1 151,0-2 2-157,2 2-2 0,5-1 3 0,0-2 1 0,0-4-2 0,0-2-2 0,0-1 1 0,19-2-2 0,11 3 5 0,3-3 9 0,-1-2-3 0,5-6-2 0,2-5 2 1,-4-8 3-1,-2-5 6 0,-4 0-10 0,4-5-6 0,1-30-5 0,-3-8 1 0,2-9 0 1,-4-4-2 6,-2-3 1 151,-9 0 0-158,-7 8 0 0,-11 5 3 1,0 9 1-1,0 7-2 0,0-3-1 0,-23 3-1 0,-1 2-1 0,-6 2 0 0,5 6 0 0,-1 3-2 0,8-1-9 0,-6 6-65 0,3 9-32 1,16 3-76-1,0 0-330 0</inkml:trace>
    </iact:actionData>
  </iact:action>
  <iact:action type="add" startTime="42114">
    <iact:property name="dataType"/>
    <iact:actionData xml:id="d8">
      <inkml:trace xmlns:inkml="http://www.w3.org/2003/InkML" xml:id="stk8" contextRef="#ctx0" brushRef="#br0">22642 5379 337 0,'0'0'103'2,"0"0"6"-2,0 0-33 0,0 0-33 0,0 0 11 0,0 0 16 0,0 0 6 0,0 83-9 0,0-42-20 0,-15-1-6 0,-4 0 8 0,-3 0-18 0,-6 0-7 1,-2 3 2-1,-10 1-4 0,-4-4-7 0,-7-1-4 0,-5 2 0 0,-1-3 2 0,-1-8 1 0,0-1-1 0,0-4-4 0,-7-4 8 0,-4 3-4 7,2-2 3 167,-13 0 8-174,-7 2-9 0,1-4 5 0,-9 0-7 0,2-5-1 0,0-7 0 0,1 1-2 0,0-9 3 0,-1 0-2 1,-2 0 0-1,1 0-1 0,3 0-3 0,1-7 0 0,6 2-4 0,1 2 1 0,-1 3 1 1,8 0 1 0,5 0-3 0,6 0 1-1,4 0 1 0,5 0-2 0,6 15 1 1,-5 4 0 1,3-2 0 4,2 4 0 1,1-1 3 199,5-1-2-202,-2 4-3-4,3-6 11 0,4-2-12 0,10 0 2 0,1-4-3 0,7 7 2 0,-3 2 0 1,-5 5 0-1,8 10 3 0,-4 3-1 0,1-5 1 0,5-1-2 0,-3 3-2 0,2-4 1 0,3-3-2 1,-4-1 0-1,5-2 0 0,-1-4 0 0,5-7-2 0,4-1 2 0,-3-3 2 0,7-7-2 0,-5 2-2 1,4-2 2-1,1 1 0 0,-2 1 0 1,0-2 0 4,2-1-1 190,1 1 1-192,3-3-1-3,-2 0 1 0,-1 7 0 0,-5 0 0 1,0 6 0-1,-2-2 0 1,-1 4 0 0,3-8 1-1,0-1-1 0,7-3-4 0,-2 1 1 1,3-4 0-1,0 0-2 0,-5 0-6 0,1 0-10 0,2-7 16 0,-4-15 2 0,-1-10 2 0,7-3-1 0,-1 2 2 0,-4 0 0 0,1 2 0 0,4-1 0 0,-3 7 1 1,3 1-1 3,0 11 0-3,-3 0 0 209,3 5 1-209,0 1 1-1,0 2-2 0,0 5 4 0,0-2-1 0,0 2 1 1,0 0 4-1,0 0 0 0,0 0 3 0,0 0 8 0,0 0-4 0,0 0-2 1,0 0 3-1,0 0 11 0,0 7 19 0,0 28-29 0,0 6-5 0,0 3 1 1,0-2 3-1,-5-1 0 0,-1-10-6 1,3-5-5-1,2-12 1 0,1-8 2 1,0-4 2 1,0-2-1-2,0 0 6 1,0 0 10 6,10 0-3-5,21 0-17 11,11 0 1-10,8 0 11 3,6-5 4 1,2-10 0 3,3 2-3-7,-4 1-4 297,-5 4 3-300,-9 1-9 0,-10 2 0 1,-8 2-4-1,-9 3-3 0,-3 0-1 0,-2-2-4 0,-5 2-8 0,4 0-51 0,-5 0-87 0,-5 0-74 0,0 0-148 0</inkml:trace>
    </iact:actionData>
  </iact:action>
  <iact:action type="add" startTime="45530">
    <iact:property name="dataType"/>
    <iact:actionData xml:id="d9">
      <inkml:trace xmlns:inkml="http://www.w3.org/2003/InkML" xml:id="stk9" contextRef="#ctx0" brushRef="#br1">17155 7046 372 0,'0'0'119'4,"0"0"-5"174,0 0-5-175,0 0-1-3,0 0-18 0,0 0-3 0,0 0-20 0,-64-15-9 1,36 15 1-1,-9 0-11 0,-5 0 10 0,1 20-20 0,-8 3-22 0,-4 4-6 0,4-6-4 0,-6 4-1 0,0 3 0 0,1-3 2 1,0 5 8-1,1-2 1 0,3-1 2 0,1-2-3 0,0 0-4 0,3 1-2 0,-1-1-5 0,3-2 1 3,2 3-1 216,5 6 3-219,0-2 3 1,8 7 0-1,-1-4 0 0,6 1-3 0,6 7 2 0,-1-3 2 0,-1-2-7 1,5 2 13-1,1-4 3 0,-2 3-11 0,3 0-2 0,1-2 0 0,-1-2 3 0,-4-6-6 1,3 7-2-1,0 4-2 0,1 3 3 0,3 8 2 0,-1 1 0 0,1 5-1 0,5-1 1 1,-3 1 4-1,5-3-5 0,3-1-3 0,-3-1 4 0,3-2 7 0,0 0-7 1,0 5-2 3,0 3-1 273,0 4 3-276,0 3 13-1,0 1-18 1,0 2 5-1,14-4 7 0,1-7-10 0,3 0 11 0,3-6-1 1,8-10 6-1,-1-1-11 0,6-3 2 1,6-3 0 1,5-4-6-2,1-3 7 0,11-4-3 0,1 2 1 0,7-3-3 1,0 3 2-1,6-3 0 0,-3-3-2 0,-2-3 2 0,0-8-4 0,4 1-1 1,2-5 1-1,4 4-1 0,7-3 4 0,-2 2 0 0,5 1 2 0,0-2 4 0,-1-2-4 0,-6-1-5 0,-2 3-1 0,-2-4-1 1,-2 0-1-1,2 0-1 0,2 0 1 0,5 0 0 1,1 0 0 4,-5 0 1 272,5-7-1-277,-8-6 0 0,-1 0 0 0,-7-3 1 0,-3 5 0 0,-2-4-1 1,-2 2 0-1,0-7 0 0,-4-4-1 0,-1-2 1 0,-7-2 0 0,1-5 0 0,-3 9 0 0,-4-5 1 1,-7-1-1-1,-2 3 0 0,1-8 0 0,-6 0-1 0,-7 1 2 1,-5 2-2-1,2 4 0 0,-4 2 1 0,3 1-1 0,-1-5 0 0,0 2 1 0,-1-3 0 0,0-1 0 1,-2 0 0-1,2-3 0 2,-3-1 0 1,-3-7-1-3,0 3 0 0,-6 0 0 0,5-4-2 0,-3 2 2 0,-2-2-2 1,4-2-1 3,-5 3 4-3,2-7 0 7,1 0 0 2,-2-4-2 311,-3-4 2-313,0 3 0-8,0-2 1 1,0-1-1-1,0-5 0 0,-3-2 0 1,-11-1 0-1,-2 3 0 0,4 5 0 0,-4 7-1 0,-2 5 2 0,-1 0-1 0,1 0 0 0,-6 0 0 1,4 4 0 1,-5-4-1 0,-5 6 1-1,2 5 1-1,-3 0-1 0,-6 9-1 0,3 1 0 0,-6-3 2 0,1 1-2 1,5-2 1-1,0 5 0 0,6-6 0 3,1 7 0-1,4 1 0-2,2 4 0 0,0 3 0 0,1 7 0 1,-4 0 0-1,3 4 0 0,-7-2 0 0,-2 4 2 0,-1-4 0 0,-3 0-2 0,0 5 2 1,-1-6-2-1,-11 7 2 0,4 0 5 0,-5 0 7 0,4 0-3 1,-4 0-2 5,-1 0 0-6,4 0 1 1,7 0-2 9,6 3-3-7,4-3-3 11,8 0 0-11,3 0-2 363,7 0 0-359,-1 4-2-7,-1 1 2 1,-1 11-4-1,-4 13-27 0,-8 15-83 1,-7 11-114-1,24-33-141 2,-9-2-841-1</inkml:trace>
    </iact:actionData>
  </iact:action>
  <iact:action type="add" startTime="47794">
    <iact:property name="dataType"/>
    <iact:actionData xml:id="d10">
      <inkml:trace xmlns:inkml="http://www.w3.org/2003/InkML" xml:id="stk10" contextRef="#ctx0" brushRef="#br1">16887 7117 482 0,'0'0'134'1,"0"0"-8"-1,0 0-1 0,0 0-37 0,0 0-13 1,0 0-29-1,0 0 0 0,-150-104 9 0,107 94 1 0,5-2 11 1,-7 2-5-1,-3 0-13 0,-7 2-10 3,-9-1-2 5,-1 3-13 215,-6 1-3-221,2-5 4-2,-3 5-3 0,4 0-3 1,3-3 1-1,3 8 4 0,0-5-9 0,9 5-2 0,-1 0-3 1,1-2-2-1,4-1 3 0,3 0 3 0,2 3 0 0,3 0 0 0,-1 0-4 1,1 0-2-1,1 0-1 1,3 0-2 2,-5 0-1-3,4 0-1 0,-4 13 11 0,4 0 0 0,2-2-6 0,5-2-3 0,3-1-4 1,-4-1 0-1,-4-2 0 0,2 7-1 0,-6-3 3 0,6 5-1 5,-1-1 2-4,4 2-2 251,2 0 1-252,1-2-3 0,8 0 1 0,-6-8-1 1,0 4 0-1,4-3 0 0,-2-1 0 0,-3 7 0 0,1-4 1 0,-5 7-1 0,-1 5 1 0,-8-1-1 0,11 5 0 0,-4-4 0 0,5 0-1 1,2-3 0-1,-1-2 1 0,2 3-1 0,-5-3 0 0,2 5 1 0,4 1 2 0,-7-3-2 0,8-1 0 0,-1 0 1 0,3-7-1 0,0 5 0 0,4-4 1 0,0 2-1 1,-6-4 0-1,7-1 0 0,1 0 0 0,0 1 0 0,-1-1 0 0,-5 7 1 5,0-2-1 181,-5 2 0-185,0 3 2 0,1-4-2 0,-3 7 1-1,3-5-1 1,-3-2-1-1,6 1 1 0,2-7 1 0,6 7-1 0,-3-4 1 0,0 4-1 0,0-1 0 0,-3-2 0 0,3-1 0 0,5 3 1 0,-1-3 1 0,6-1-1 0,-4-2 1 1,8-5 1-1,0-3-2 0,-1 2 0 0,4-2-2 0,0 0 2 0,0 0-1 2,0 0 1 5,-3 0-1-4,3 0 0 207,0 0 0-210,0 0-1 0,0 0 1 0,0-8-3 0,0-29 1 0,15-12 2 1,10-6 0-1,0 1 1 0,-1-3 0 0,1 2-1 0,2 4 0 0,-10 10-1 1,0 15 1-1,-7 13 0 0,-4 10 1 0,-6 3 0 0,0 0 0 0,0 0 0 0,0 0 2 0,0 0 0 1,0 25 6-1,-6 16-7 0,-9-1 0 0,-8 6-1 0,2 2 0 0,-3 4 1 0,3-1 1 1,-5-1 10 5,5-8-8 4,2-8 2-6,7-7 3 2,3-9 0 2,5-8 1 192,4-7 4-200,0-3 1 2,0 2 3-1,4 2 8 0,30-2-15-1,6-2-9 0,5 0 1 0,0 0 2 0,6 0 2 0,6 0-8 0,4 0 0 0,4-22 0 0,2-4-4 0,-9 3-5 0,-14 9-36 0,-12 10-70 0,-32 4-107 1,0 0-172-1</inkml:trace>
    </iact:actionData>
  </iact:action>
  <iact:action type="add" startTime="52047">
    <iact:property name="dataType"/>
    <iact:actionData xml:id="d11">
      <inkml:trace xmlns:inkml="http://www.w3.org/2003/InkML" xml:id="stk11" contextRef="#ctx0" brushRef="#br0">25970 9189 325 0,'0'0'300'1,"0"0"-127"0,0 0 7 1,0 0-55 204,0 0-25-204,181 10-1-2,-113-10 0 0,18 0-14 0,26 0-31 0,28 0 7 0,22 0-10 1,14 0-14 1,11-5 3-1,-4-7-6-1,-5 4-3 0,-15 3 5 1,-23 5-10-1,-12-4-4 0,-16 0-4 0,-13 4-5 0,-17 0-1 0,-20 0-3 0,-28 0-1 0,-18 0 7 0,-8-2-4 0,-8 2-11 0,0 0 0 0,-55 0-9 1,-50 0 9-1,-49-3 4 0,-34-6-1 3,-42 1 7-2,-15 3 5 7,-11 1-6-2,9 4-2 223,25 0-2-229,20 0-3 0,35 24-2 0,28-2 1 0,32-2 1 1,32-2-1-1,31-10 0 0,23-3-1 0,18-5 2 0,3 0-2 0,0 0 2 0,19 0-1 0,57 0-1 0,49 0 0 0,44 0 1 1,35 0 0-1,23 0-1 0,7 0 4 0,2 0 0 1,-14 0 0 0,-25-1 5-1,-28-8-8 0,-30-4 2 0,-21 3-3 0,-20-5 0 1,-18-3 0-1,-22 4 0 0,-23 3 0 0,-16 5 0 0,-8 3 0 3,-8 1 0 5,-3 2 0-4,0 0 0 313,0-6 0-317,-16 6-26 0,-36 0 13 0,-19 0-34 1,-8 0-51-1,2 26-84 0,45-6-126 0,7 4-432 0</inkml:trace>
    </iact:actionData>
  </iact:action>
  <iact:action type="add" startTime="56242">
    <iact:property name="dataType"/>
    <iact:actionData xml:id="d12">
      <inkml:trace xmlns:inkml="http://www.w3.org/2003/InkML" xml:id="stk12" contextRef="#ctx0" brushRef="#br0">2355 13192 352 0,'0'0'182'2,"0"0"-41"0,0 0-10 2,0 0-23 199,0 0-49-201,0 0 45-2,0 0-40 0,0 0 14 0,125 16-3 1,-96-10-13-1,2-6 16 0,11 3-32 0,5 0 2 0,5-3-13 0,9 0-3 0,1 0 0 0,12 0-4 0,3 0-2 1,1 0 3-1,4 0 0 0,-4 0-7 0,3 0-3 0,2 0 2 0,3 0-5 1,6 0 0-1,1-6-3 0,9-3 0 0,-7 4 1 1,0-2-5 0,-10 7 5-1,-11 0 6 3,8 0-4 5,-5 0-1 193,1 0-3-199,5 0-1-2,0 0 0 0,1 0-5 0,-5 0-3 0,-4 0-2 0,-7 0 2 0,-3 0 5 0,-2 0-1 0,2 0 1 0,1-5-2 0,4-3 0 1,8-4-1-1,1-1 1 0,2-2-2 0,-4 2-1 0,-3 2-3 0,5 5 0 0,-10 1 0 0,5 0 0 0,-1 2 0 1,1 0 0-1,-2-2 0 1,-1-2 0-1,-6 2 0 0,3-5 0 0,-3 6 0 2,1-2 0 2,2 3 0 215,-2-4 0-217,1 2 0-2,-2 0 0 0,-4-5 0 0,-2 5 0 0,6-4 0 0,-4 4 0 0,1-1 0 0,3 0 0 0,0 3 0 1,0-2 0-1,2 1 0 0,-2-2 0 0,-6 6 0 0,2 0 0 0,-8-2 0 0,5 2 0 1,-1-3 0-1,4 3 0 0,4 0 0 0,0 0 0 0,6 0 0 0,-1 0 0 0,-2-5 0 0,-4 5 0 0,-2 0 0 0,-7-4 0 0,2 4 0 1,3 0 0 2,-12 0 0 209,9 0 0-212,-12 0 0 0,6 0 0 0,-4 0 0 0,-5 0 0 0,-1 0 0 1,-1 0 0-1,1 0 0 0,1 0 0 0,2 4 0 0,4-1 0 0,-4 2 0 0,0-3 0 0,1 4 0 0,5-6 0 0,2 4 0 0,3-1 0 0,2-3 0 0,-5 2 0 0,3-2 0 0,-3 0 0 0,-2 0 0 1,-6 0 0-1,5 0 0 0,-3 0 0 0,3 0 0 0,-3 0 0 0,-6 0 0 5,4 0 0 158,-5 0 0-163,2 0 0 0,-1 0 0 0,-6 0 0 0,-3 0 0 0,-4 0 0 1,1 0 0-1,-4 0 0 0,-1-2 0 0,4 2 0 0,-3 0 0 0,-4-3 0 0,6 3 0 0,-3 0 0 0,-2 0 0 0,9 0 0 1,-5 0 0-1,1 0 0 0,-1 0 0 0,-4 0 0 0,4 0 0 0,-4 0 0 158,3 0 0-158,4 0 0 0,1 0 0 0,7 0 0 0,2 0 0 0,2 0 0 0,-8 0 0 0,-6 0 0 0,-8 0 0 0,-8 0 0 0,1 0 0 0,-5 0 0 1,-6 0 0-1,0 0 0 0,0 0-83 0,0 0-127 0,0 0-64 0,-14 0-111 0</inkml:trace>
    </iact:actionData>
  </iact:action>
  <iact:action type="add" startTime="59235">
    <iact:property name="dataType"/>
    <iact:actionData xml:id="d13">
      <inkml:trace xmlns:inkml="http://www.w3.org/2003/InkML" xml:id="stk13" contextRef="#ctx0" brushRef="#br0">14195 13057 526 0,'0'0'204'2,"0"0"-58"-2,0 0-42 0,0 0-36 0,0 0 0 0,0 0-12 0,0 0 13 1,124 2-10-1,-87-2-3 0,3 0 9 1,1 0-4 169,4 0-10-168,7 0-11-2,2 0-5 0,4-2-7 0,4 2-9 0,0-3-3 1,8-4 6-1,-8 4-3 0,6-2-1 0,-6 3 3 0,3-1-3 0,-5 3-2 0,3-7-4 0,5 6-3 0,2-8 1 0,1 1-3 1,0 5 3-1,-1-4-2 0,-5 4 4 0,3 3-2 0,-5 0 2 0,4-3-1 0,-3 1 1 7,4-1-3 1,1-1-3 160,8 2 1-167,0 2-2-1,-3-4-2 1,-1 4 1-1,-10 0 4 0,2 0 3 1,-11 0-1 0,-1 0 0-1,-4 0-3 0,-8 0-2 0,5 0-1 0,-1 0 1 0,-1 0-1 0,-1 0 0 0,1 0-1 0,5 0 0 1,0 0-3-1,1 0 1 0,-1 0 2 0,0 0 0 0,-3 4 2 0,3-2-1 0,-5-2-4 171,-3 0 2-171,1 4-2 0,-2-4 2 0,6 0-1 0,-6 0 3 0,7 0 0 0,-3 0-2 0,-2 0 4 0,-5 0-2 1,-2 0-4-1,-5 0 0 0,-6-4 0 0,1 2 0 0,2 2 0 0,-1 0 0 0,2-4 0 0,6 4 0 0,6-2 0 0,-1-1 0 0,-4 3 0 1,5 0 0-1,-9-2 0 0,0 2 0 5,-1-3 0 206,-2 3 0-209,-3-4 0-2,0 4 0 0,-7 0 0 0,-3 0 0 0,0 0 0 0,-11 0 0 0,4 0 0 0,-5 0 0 0,4 0 0 0,-1-3-41 1,7-4-86-1,1-11-122 0,-13 9-99 0,5-2-322 0</inkml:trace>
    </iact:actionData>
  </iact:action>
  <iact:action type="add" startTime="60777">
    <iact:property name="dataType"/>
    <iact:actionData xml:id="d14">
      <inkml:trace xmlns:inkml="http://www.w3.org/2003/InkML" xml:id="stk14" contextRef="#ctx0" brushRef="#br0">19519 12746 140 0,'0'0'236'1,"0"0"-113"-1,0 0 8 0,0 0-40 0,0 0 25 1,0 0 31 159,0 0-27-159,0 10-14 0,0-10-14-1,17 0-12 0,1 0-9 0,8 0-13 0,11 0-14 0,12 0 4 0,9 0-2 0,7 0-11 0,6-6-4 0,1-5-3 1,7-1 1-1,-1 0 9 0,1 6-6 0,-1 1 0 0,5-1-3 0,1 3-9 0,2 1-6 0,3 2-4 0,3 0 2 1,7-4-6 174,-3 4-2-173,3-2 0-1,-7 2-1-1,-3 0 6 0,-3 0 1 0,-3 0 3 0,-1 0 1 0,3 0-2 0,1 0-4 0,-8 0-3 0,0 0-5 1,1 0 0-1,2 0 0 0,-2 0 0 0,2 0 0 0,2 0 0 0,-2 0 0 0,2 0 0 0,3 0 0 0,-7 0 0 0,-7 0 0 0,-5 0 0 0,-2 0 0 1,0 0 0 172,1 0 0-172,7 0 0-1,-2 0 0 0,6 0 0 0,4 0 0 0,-5 0 0 0,5 0 0 0,-7 0 0 0,3 0 0 0,-1 0 0 0,-4 0 0 0,-7 0 0 0,-4 0 0 0,-2 0 0 0,-6 0 0 0,5 0 0 1,-5 0 0-1,8 0 0 0,0 0 0 0,1 0 0 0,-1 0 0 0,-2 0 0 0,-1 2 0 3,-7 2 0 156,-3-2 0-159,-1-2 0 1,2 3 0-1,-3-3 0 0,-11 0 0 0,-1 0 0 0,-3 0 0 0,-1 0 0 0,-5 0 0 0,5 0 0 0,-7 0 0 0,0 0 0 0,0 0 0 0,-3 0 0 0,-6 0 0 0,1 4 0 0,-2-2 0 1,4-2 0-1,-1 0 0 0,-6 0 0 0,4 0 0 155,-13 0 0-153,2 0 0-2,-3 0 0 0,0 0 0 0,0 0 0 0,0 0 0 0,-4 0-110 0,-50 0-102 0,-18-23-2 0,28 5-92 0,-1 7-471 0</inkml:trace>
    </iact:actionData>
  </iact:action>
  <iact:action type="add" startTime="63460">
    <iact:property name="dataType"/>
    <iact:actionData xml:id="d15">
      <inkml:trace xmlns:inkml="http://www.w3.org/2003/InkML" xml:id="stk15" contextRef="#ctx0" brushRef="#br0">14051 13019 697 0,'0'0'185'2,"0"0"-16"-2,0 0-50 0,0 0-55 0,0 0 14 0,0 0 9 0,185-114-17 0,-143 82-18 0,3-1 10 1,9-5-4-1,3 3 0 0,4-3 3 0,4 2-11 2,5-5 0 156,4-5-14-157,1 4-12 0,-7-4 1-1,2 1-3 0,-3 0-4 0,-2-1-5 0,0 3 0 0,-3-3-1 0,3 4-2 0,0 1 4 0,3 1-14 0,0 3 0 0,2-4 0 0,-4 7 0 0,7 0 0 1,2-3 0-1,-9 4 0 0,2 2 0 0,-11 3 0 0,1 3 0 0,-9-2 0 3,4 2 0 165,-4-1 0-168,6 3 0 0,0-1 0 0,2-1 0 0,0 2 0 0,0 0 0 0,-1-5 0 0,-2 3 0 0,-1-2 0 0,-4 1 0 1,-2 0 0-1,1 0 0 0,-4-2 0 0,6 3 0 0,-5-1 0 0,1 2 0 0,2-2 0 0,3 4 0 0,-4-2 0 0,5 4 0 0,-5 0 0 0,-2 0 0 5,0-3 0 155,-8-2 0-160,0-5 0 0,-2 5 0 1,-7-3 0-1,-2-2 0 0,1 3 0 0,1-2 0 0,-7-1 0 0,8-3 0 0,2-2 0 0,6 0 0 0,-3-2 0 0,-1 9 0 0,0-7 0 1,4-3 0-1,0 1 0 0,8-4 0 0,-3 3 0 0,2 3 0 0,1-6 0 0,4 4 0 158,-5 4 0-158,2-5 0 0,-2 3 0 0,-2 0 0 0,2 2 0 0,-3 1 0 0,-2 1 0 0,-2 4 0 1,-6 2 0-1,-1 1 0 1,-5 8 0-1,-6-2 0 0,-1 4 0 0,-8 5 0 0,1 1 0 0,-4 0 0 0,-3 1 0 0,1 2 0 0,-5 0 0 0,0 2 0 0,0-1 0 1,0 4 0 164,0 0 0-164,0 0 0-1,0 0 0 0,-9 0 0 0,-37 12 0 1,-12 11 0-1,-7-3 0 0,-6-3 0 0,-4-6 0 0,4 1 0 0,3-4 0 0,1 4 0 0,14 0 0 0,4 1 0 0,15-4 0 0,15 0 0 0,10-7 0 0,9-2 0 0,0 3 0 0,0-3 0 0,0 0 0 0,0 0 0 162,0 0 0-161,1 3 0-1,44 1 0 0,12-1 0 0,22-3 0 0,-4 0 0 0,4-3 0 0,-1-21 0 0,-8 5 0 0,-17 2 0 0,-12 4 0 0,-17 8 0 0,-14 3 0 0,-7 2 0 1,-3 0 0-1,0 0 0 0,0 0 0 0,0 11 0 0,0 28 0 0,0 16 0 0,-11-1 0 0,-7-1 0 5,3-3 0 177,-6 0 0-182,8-5 0 0,0-7 0 0,7-8 0 1,1-9 0-1,1-6 0 0,-1-10 0 0,5-1 0 0,-1-4 0 0,-2 0-22 0,0 0-103 0,-1 0-76 0,1 0-109 1,3 0-235-1</inkml:trace>
    </iact:actionData>
  </iact:action>
  <iact:action type="add" startTime="65091">
    <iact:property name="dataType"/>
    <iact:actionData xml:id="d16">
      <inkml:trace xmlns:inkml="http://www.w3.org/2003/InkML" xml:id="stk16" contextRef="#ctx0" brushRef="#br0">18990 9846 583 0,'0'0'123'2,"0"0"24"-2,0 0-56 0,0 0 2 0,0 0-4 0,0 0 5 0,0 0 0 0,111-42-17 1,-83 16-20 192,0-2-21-193,6-7-4 0,-6 1-12 0,-3 0-4 0,-3-1 1 1,-2 2-10-1,-6-4-4 0,4 10-1 0,-9 6-1 0,-2 7 1 0,-2 9 1 0,-5 5 3 0,0 0 1 1,0 0 1-1,0 0 7 0,0 0 5 0,0 0 8 0,0 0 7 0,3 14 6 0,6 23-20 0,-5 9-18 0,8 7 1 0,-3 5 1 0,-3 6-1 0,4 2 2 1,2-3 0 9,0-5 1-9,1-13-2 206,2-7 3-206,3-10-1-1,-6-5 0 0,5-3 0 0,-9-6-1 0,5-3 0 0,-6-4-2 0,-7-4 0 0,0-3-4 0,0 0 2 0,0 0-2 0,0 0-3 1,0 3-2-1,-17-1-1 0,-23 6 4 1,-12-3 2 0,-6 2-1-1,-1-1 0 0,-6 1 0 0,4-2-2 1,15-3 2-1,9 1 0 0,18-3 1 0,9 0 0 0,10 0 0 0,0 0 4 0,0 0-2 3,0 0 10 3,0 0 0 0,25 0 1 207,21 0-9-213,15 0 9 0,5 0 6 0,11 0-2 0,6 0-2 0,-2 0 2 1,-2-5-2-1,-2 0 2 0,-6-2-4 1,-9 7 6-1,-6 0-12 0,-14 0-2 0,-14 0 0 0,-9 0-2 0,-15 0-3 1,-4 0 0-1,5 0 0 0,-5 0 0 1,0 0 0 0,0 0 0-1,0 0 0 0,0 0-3 1,0 0-2-1,-36 0 3 0,-21 0 2 0,-14 4 0 0,-2-1-1 0,-1 4-1 2,4-7 2 2,5 0 0 3,8 0 0 214,6 0-2-221,20 0 1 0,13 0 1 1,5 0 1-1,6 0-1 0,7 0 1 0,-3 0 0 0,3 0 0 0,0 0 0 0,0 0 0 0,0 0-1 0,0 0 1 0,0 0-1 1,0 0 0-1,0 0 0 0,0 0-3 0,0 0 0 0,0 0-3 0,0 0 2 0,0 0 0 0,0-25 3 0,0-12 0 1,0-4 1-1,0-11 0 0,0-11-1 0,0-2 0 0,0-4 1 2,-13 3 0-2,1 6-1 3,3 5 1 2,1 7 0 4,5 2-1 289,3 9-1-293,0 8 2-2,0 13 0-2,-1 13 1 0,1 3-1-1,0 0 0 0,0 0 1 0,0 0-1 0,0 0 1 0,-4 0 0 1,4 0 0-1,0 0-1 0,0 0 0 0,0 0 0 0,-5 0 0 0,5 0 0 0,-4 7-1 1,-8 16 1-1,4 8 1 0,-12 6 1 0,-1-2-2 0,-4-2-2 0,-12 0 2 0,4-1-2 1,-2-1 2-1,-2 1 0 0,3 2-1 0,-3-5 1 1,12-1 1 1,8-8-1-1,5-10 0-1,9-5 0 0,3-5 0 0,0 0 1 0,0 0-1 0,0 0 0 0,0 0 1 0,0 0 0 1,0 0-1-1,29-17 0 1,11-12 1 3,1-3 0-3,5-8-1 10,7-3 1-7,-8 3 0 370,-1 0 0-367,-10 5-1-7,-1 4 0 0,-4 4 1 1,-8 11-1-1,-5 3 0 0,-4 4 0 0,0 2 1 0,-8 4-1 0,-4 3 0 1,0 0 0-1,0 0 1 0,0 0 1 0,8 0 3 0,5 32 3 0,-1 21-8 0,0 10 2 1,1 2 4-1,-3 1-6 0,1 2 0 0,-4-7 0 0,6-6 0 0,-5-13 0 1,1-13 0-1,-2-14 0 0,-3-9 0 0,-1-6 0 0,3 0 0 1,-6 0 0-1,3 0 0 1,-3 0 0 1,0 0 0-1,0 0 0-1,0 0 0 0,0 0 0 1,0 0 0-1,0 0 0 0,8 0 0 0,5 8 0 0,11 0 0 1,4 5 0-1,1 0 0 0,1-2 0 0,10-2 0 0,1 3 0 0,7-7 0 1,-10-1 0-1,-4-4 0 0,-10 0 0 0,-11 0 0 1,-5 0 0 3,-8 0 0-2,0 2 0 10,0-2 0-10,0 2 0 315,0 3 0-315,-21 0 0-2,-31 0 0 0,-19-2 0 1,-3 1 0-1,-12-1 0 0,-1-3 0 0,-2 5 0 0,-8 0 0 0,0 3 0 0,9 2 0 0,9 1 0 0,14-5 0 0,21-3 0 1,18-3 0-1,13 0 0 0,9 0 0 0,4 0 0 0,-3 0 0 0,-3 0 0 0,6 0 0 0,0 0 0 0,0 0 0 0,0 0 0 0,0 0 0 0,18 0 0 0,32 0 0 0,15 0 0 0,3-3 0 0,12-3 0 0,7 0 0 0,-1 1 0 1,3 5 0-1,-6-3 0 0,-6 3 0 0,-12 0 0 0,-21 0 0 0,-23 0 0 0,-14 0 0 0,-7 0 0 0,-7 0-100 0,-26 0-222 0,-2 0-118 4</inkml:trace>
    </iact:actionData>
  </iact:action>
  <iact:action type="add" startTime="77564">
    <iact:property name="dataType"/>
    <iact:actionData xml:id="d17">
      <inkml:trace xmlns:inkml="http://www.w3.org/2003/InkML" xml:id="stk17" contextRef="#ctx0" brushRef="#br0">27918 12850 378 0,'0'0'170'4,"0"0"15"-4,0 0 2 2,0 0-59-2,0 0-4 0,0 0-17 0,0 0 17 0,0 0-18 0,209 0-32 0,-128 3-11 0,26 4 5 1,24-7-20-1,28 5-4 0,18 0-7 0,20 3 2 0,6 2-12 0,13 1 5 0,13 0-1 0,10 2-8 0,-1-2-4 0,8-2-12 5,1-4 3-5,6-5-4 8,6 0 4 220,-5 0-10-226,-12 3 0-1,-23 2 0 0,-21 3 0-1,-22 1 0 0,-24-4 0 0,-17 1 0 0,-21-6 0 0,-27 0 0 1,-33 0 0-1,-28 0 0 0,-15 0 0 0,-4 0 0 0,-7 0 0 0,-3 4 0 0,-78 14 0 0,-48 2 0 0,-55-2 0 0,-35 1 0 0,-44-15 0 0,-33-4 0 0,-16 0 0 0,-8-2 0 1,15-19 0-1,3 14 0 0,2 4 0 0,5 3 0 0,4 0 0 0,16 0 0 0,17 0 0 1,20 0 0 6,29 5 0 2,23 10 0 221,27-2 0-230,28 2 0 0,31 3 0 0,28-8 0 0,27 2 0 0,22-7 0 0,12-5 0 1,11 0 0-1,0 0 0 0,0 0 0 0,51-5 0 0,26-17 0 0,31-1 0 0,40-3 0 0,43-3 0 0,47 6 0 0,28 6 0 1,13 8 0-1,0 9 0 0,-5 0 0 0,-18 0 0 0,0 23 0 0,3 7 0 0,4-9 0 0,20-5 0 0,6-7 0 0,-8-9 0 1,-22 0 0-1,-34 0 0 0,-30-9 0 0,-25-10 0 4,-38 2 0 225,-25 3 0-226,-35 3 0-3,-26 0 0 0,-16 4 0 0,-14 1 0 0,-12 4 0 0,4-1 0 0,-8 3 0 0,0 0 0 0,-55 0 0 1,-71 0 0-1,-62 20 0 0,-50 6 0 0,-49-1 0 0,-33-12 0 0,-17-11 0 0,-12-2 0 0,13 0 0 0,1-5 0 0,7-15 0 0,1-1 0 0,19 14 0 1,25 3 0-1,40 4 0 0,38 0 0 0,40 0 0 0,45 7 0 0,39 3 0 1,34-3 0-1,29-6 0 0,15-1 0 222,3 0 0-219,10 0 0-3,58 0 0 0,49 0 0 0,54 0 0 0,61 0 0 0,52 0 0 0,51 0 0 0,20 15 0 0,0-6 0 1,0-9 0-1,-3 0 0 0,14-4 0 0,8-21 0 0,-13-4 0 0,-10-6 0 0,-49 2 0 0,-37 1 0 0,-39-1 0 0,-54 13 0 0,-33-2 0 0,-40 9 0 0,-29 0 0 1,-33 2 0-1,-14 6 0 0,-17 1 0 0,-6 4 0 2,0 0 0-1,-37 0 0-1,-57 15 0 2,-51 16 0 4,-39 4 0 348,-48 2 0-354,-45 0 0 0,-54-3 0 0,-47-7 0 0,-17-19 0 0,-2-8 0 1,29 0 0-1,23 0 0 0,25 0 0 1,38 0 0-1,12 3 0 0,31 20 0 0,42 2 0 1,33 0 0-1,57-5 0 0,39-7 0 0,37-4 0 2,19-3 0-1,9-4 0-1,3 1 0 0,0-3 0 0,52 2 0 0,54 2 0 0,51-1 0 1,45 5 0-1,43-4 0 0,22 1 0 0,11-5 0 0,-1 0 0 1,-5 0 0-1,-12 0 0 0,-4-14 0 0,-23 2 0 0,-13 9 0 1,-27 3 0-1,-32 0 0 0,-28 0 0 0,-31 0 0 0,-31 0 0 0,-29 0 0 1,-26 3 0-1,-12-3 0 0,-4 0 0 0,0 6 0 0,-62 0 0 1,-74-1 0 2,-86 1 0-2,-61-6 0 8,-52 0 0-8,-16-6 0 10,2-16 0-8,4 2 0 10,32 12 0-6,26 8 0-7,42 0 0 387,45 0 0-385,52 5 0 2,53 7 0-4,46-5 0 0,36-1 0 1,13-6 0-1,30 0 0 0,52 0 0 0,41 5 0 0,28 10 0 1,9 11 0 0,1 6 0 0,-11-1 0-1,-12 1-136 0,-23-19-112 0,-94-9-108 0,-8-4-495 0</inkml:trace>
    </iact:actionData>
  </iact:action>
  <iact:action type="add" startTime="80475">
    <iact:property name="dataType"/>
    <iact:actionData xml:id="d18">
      <inkml:trace xmlns:inkml="http://www.w3.org/2003/InkML" xml:id="stk18" contextRef="#ctx0" brushRef="#br0">33003 10206 481 0,'0'0'230'3,"0"0"-93"-3,0 0-4 0,0 0-64 0,0 0-17 0,0 0 2 0,0 0 3 0,114-131-3 0,-99 84 2 0,3-7 12 0,2-4-3 1,-2-12-19-1,6 0-13 0,-4-1-2 0,6-2-1 0,-6 0-3 0,1-3-5 0,-2-7 0 1,-2-7-7-1,-4-10 2 0,3-9 6 0,-8-2-5 0,-4-5-5 0,5-9-4 0,-9-7 4 0,0-9-7 0,0 5 3 1,0 6-2 6,0 6 3 184,0 9-4-191,0-2 1 0,0 2-1 0,0-2 0 0,0 2-3 0,0 4 0 0,-5-5 0 0,-3 1-2 0,-9-2 0 0,-3 5-1 0,-1 1 1 1,-4 4 0-1,-2 4-1 1,-3 3 1 0,1 2 0-1,-1 1-1 0,-5 0 0 0,-1-6 1 0,-2 2 1 0,-7 0 3 0,-1 12 2 0,-10 10-4 0,-2 5 1 0,-8 6 1 0,-11 5-1 2,-6 6 0 4,-6 4-1 0,0-3 0 5,4 4 2 210,-4 1 1-218,-6-2-2-3,-3-9 3 0,-10-4-2 0,-4-3-1 0,5 0-1 0,4 3-2 0,8 3 1 0,9 7 4 0,8 6 2 1,4 4 4-1,9 6-6 0,-5-5-2 0,-4-10 1 0,-4 2-1 1,-1-15 2-1,-1 2-4 0,2 3 4 0,-1-2-2 0,17 5 1 0,-1 5 0 0,8-1-1 0,0 5-1 0,0-2 1 0,5-2-1 1,-2 0 0-1,8-8 1 0,2 3-1 1,-2 0-1 0,0 3 0 2,2 5 1 3,5 12-3 214,11 8 0-217,8 11 0-3,7 11 1 0,6 0-1 1,5 9 0-1,0-3 0 0,0 1 2 0,0 3-1 0,0 0 0 0,0 0 2 0,0 0-2 0,0 0-1 0,0 0 5 0,0 0-1 0,0 0-4 0,-3 18 0 1,3 24 0-1,0 16 0 0,0 10 0 0,0 13 0 0,19 11 0 0,-1 0 0 0,-7 0 0 0,4-15 0 0,-7-14 0 1,-5-12 0-1,-3-19 0 0,0-12 0 0,0-13 0 0,0 0 0 7,0-7 0 225,0 0 0-232,0 0 0 0,0 0 0 1,0-20 0-1,-17-33 0 0,-8-19 0 0,-7-12 0 0,3-2 0 0,-2-1 0 0,5 11 0 0,8 18 0 1,11 15 0-1,7 20 0 0,0 11 0 0,0 7 0 0,0-2 0 0,0 2 0 0,0 3 0 0,0-4 0 0,7-6 0 0,9-1 0 1,9-5 0-1,12 1 0 0,8 6 0 1,17 4 0-1,12 7 0 2,9 0 0-2,6 0 0 1,2 0 0-1,-5 0 0 0,-1 7 0 2,-10 6 0 6,-7 2 0 283,-6 3 0-291,-8-1 0 0,-13-1 0 1,-16-7 0-1,-9-1 0 0,-11-1 0 1,-2-7 0-1,-3 0 0 0,0 0 0 0,0 0 0 0,0 2 0 0,0 14 0 0,10 9 0 0,5 18 0 1,-2 11 0-1,-7 3-213 0,-6-34-88 0,0 0-217 0</inkml:trace>
    </iact:actionData>
  </iact:action>
  <iact:action type="add" startTime="82324">
    <iact:property name="dataType"/>
    <iact:actionData xml:id="d19">
      <inkml:trace xmlns:inkml="http://www.w3.org/2003/InkML" xml:id="stk19" contextRef="#ctx0" brushRef="#br0">26004 3040 239 0,'0'0'648'3,"0"0"-494"-1,0 0 6 3,0 0-6 0,205 0-25 267,-108 16-14-272,35-1 0 0,32 2-35 1,44 1 8-1,36-1-10 1,38-7-24 1,29 0-21 0,30-10-33-2,18 0 0 0,11 5 0 0,6 1 0 0,-6 8 0 0,-9 3 0 1,-19-3 0-1,-15 1 0 0,-28-9 0 0,-27-6 0 0,-35 0 0 0,-53 0 0 1,-48 0 0-1,-62 0 0 0,-37 0 0 0,-25 0 0 0,-12 0 0 1,0 0 0-1,-37 0 0 0,-76 11 0 2,-60 9 0 0,-56-7 0-2,-45-13 0 0,-52 0 0 0,-45 0 0 0,-47-20 0 0,-28-22 0 0,12-4 0 1,22-2 0-1,41 11 0 7,32 11 0-6,22 14 0 11,20 12 0-9,23 0 0 9,39 23 0-11,40 6 0 11,48-3 0-8,51-6 0 415,43-8 0-419,27-9 0 0,16-3 0 0,10 0 0 1,0 0 0-1,36-18 0 0,35-4 0 0,31 7 0 0,34 4 0 0,36-2 0 0,48-4 0 1,38-3 0-1,35-3 0 0,26-2 0 0,29 2 0 0,22 3 0 0,18 5 0 0,-2 3 0 1,-4 7 0-1,-29-3 0 0,-34 3 0 0,-35-5 0 1,-50 5 0-1,-39 2 0 0,-49 3 0 0,-46 0 0 2,-46 0 0 0,-30 0 0-2,-17 0 0 0,-7 0 0 0,-10 0 0 0,-82 0 0 0,-72 0 0 0,-56 23 0 0,-68 9 0 1,-59-4 0-1,-63-9 0 0,-46-9 0 0,-12-10 0 0,21 0 0 0,34 0 0 1,39-21 0-1,34-2 0 0,23 1 0 0,34 1 0 0,44 9 0 0,48 10 0 0,56 2 0 1,57 0 0-1,33 0 0 0,29 0 0 0,8 0 0 0,8 0 0 0,0 0 0 0,8 7 0 1,42 11 0 3,30 1 0-3,38 0 0 7,47 1 0-1,57 0 0 6,57-3 0-10,50 1 0 10,54-7 0-6,38-2 0-7,33-9 0 13,14 0 0-10,-4-3 0 9,-30-29 0-8,-40 4 0 398,-33 5 0-393,-25 11 0-9,-17 12 0 0,-30 0 0 0,-33 0 0 1,-55 0 0-1,-60 0 0 0,-60-3 0 0,-36 1 0 0,-32 2 0 1,-9 0 0-1,-4 0 0 0,-57 0 0 0,-74 0 0 0,-77 17 0 0,-76 2 0 1,-48-3 0-1,-39-5 0 0,-47-6 0 1,-33-5 0 1,-45 0 0-2,-12-8 0 0,23-30 0 1,34-4 0-1,38 9 0 0,24 13 0 0,19 12 0 0,25 8 0 0,43 0 0 0,43 20 0 1,55 18 0-1,56 2 0 0,46-2 0 0,39-13 0 0,31-14 0 1,23-4 0-1,6-7 0 0,3 0 0 0,0 0 0 0,12 0 0 1,46 0 0-1,30 5 0 0,51 10 0 0,54-2 0 0,76-4 0 0,61-9 0 0,61 0 0 1,47 0 0-1,34-5 0 0,24-16 0 0,5-2 0 1,-9 6 0 3,-41-5 0-3,-41-5 0 3,-38-4 0 6,-47-6 0-10,-21-1 0 2,-51 5 0-1,-48 9 0 9,-61 10 0-7,-66 8 0 1,-38 6 0 4,-32 0 0 1,-8 0 0-3,0 0 0 3,-61 14 0-3,-85 38 0 398,-85 13 0-404,-89 14 0 1,-53-13 0-1,-68-7 0 0,-49-15 0 0,-31-27 0 1,5-17 0-1,36 0 0 0,50-4 0 0,48-9 0 1,41 0 0-1,54 13 0 0,58 0 0 1,68 10 0 1,64 10 0-1,56-6 0 1,41 3 0-2,56-12-186 1,26 10-287-1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4T02:08:06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00">
    <iact:property name="dataType"/>
    <iact:actionData xml:id="d0">
      <inkml:trace xmlns:inkml="http://www.w3.org/2003/InkML" xml:id="stk0" contextRef="#ctx0" brushRef="#br0">23021 2618 107 0,'0'0'125'4,"0"0"5"3,0 0-20-1,0 0 17 4,0 0 30-3,0 0-16 0,0 0-8 0,0 0-22 0,0 0-15 2,-24-11-2-2,24 7-6 0,0 4-16 1,0 0 3 0,0-3 10 0,40 3-3-3,30 0-37 3,26 0 15 0,14 0-17 3,21-3-11-6,13-2 0 4,2 0-7-2,-2 1 0 1,-12 4 8-2,-10 0-14 4,-30 0-19-4,-24 9 0 3,-34-4 0-2,-19-2 0 0,-15 0 0 1,0 1 0-2,0-2 0 2,0 7-33-1,-25 8-83 2,-27 18-75-2,-19 13-22 0,30-20-137 1,10 6-583 0</inkml:trace>
    </iact:actionData>
  </iact:action>
  <iact:action type="add" startTime="9224">
    <iact:property name="dataType"/>
    <iact:actionData xml:id="d1">
      <inkml:trace xmlns:inkml="http://www.w3.org/2003/InkML" xml:id="stk1" contextRef="#ctx0" brushRef="#br0">23005 6079 563 0,'0'0'210'3,"0"0"-13"5,0 0-37 1,0 0-49-1,0 0-9-3,0 0 5 3,-8 12-36 0,8-12 1 0,0 0-1-2,24 0 2 2,25 0-11 0,22 0-14 1,18 0 6-4,14-10-18 3,23 3 4 0,-3-3-15 0,6 5-1 1,-15 5-3-2,-18 0-21 1,-9 0 0 0,-20 0 0-1,-14 12 0 0,-15 2 0 2,-11-3 0-2,-17-2 0-1,-10-3-54 1,0-1-66 1,-10 4-94 0,-17-4-37-2,-4 10-76 3</inkml:trace>
    </iact:actionData>
  </iact:action>
  <iact:action type="add" startTime="10010">
    <iact:property name="dataType"/>
    <iact:actionData xml:id="d2">
      <inkml:trace xmlns:inkml="http://www.w3.org/2003/InkML" xml:id="stk2" contextRef="#ctx0" brushRef="#br0">23058 9214 421 0,'0'0'200'5,"0"0"42"3,0 0-38 1,0 0-62-4,0 0 15 3,0 0-18 1,0 0-32-2,90-5-5-1,-25 5-8 2,17 0-26 0,17 0-18 0,21 0-8-1,6 0-12 0,11 0 1 2,-4 0-13-2,-10 0-18 1,-15 0 0 1,-25 1 0 0,-18 3 0-3,-20-4 0 1,-17 0 0 0,-12 0-81 1,-16-23-81 0,0-9-90-2,-7 20-80 2,-23 10-496 0</inkml:trace>
    </iact:actionData>
  </iact:action>
  <iact:action type="add" startTime="11036">
    <iact:property name="dataType"/>
    <iact:actionData xml:id="d3">
      <inkml:trace xmlns:inkml="http://www.w3.org/2003/InkML" xml:id="stk3" contextRef="#ctx0" brushRef="#br0">27341 2778 466 0,'0'0'191'6,"0"0"-61"0,0 0 22 1,0 0-43 1,0 0-13 0,0 0 11-1,129 0 11 0,-88 0-5 2,9 0-37-2,15 0 6 0,14 8-24 0,19-1 1 1,17 4-14 0,24 3 1-1,12 7-6 0,22 4 6 4,20 5-11-3,12 7 1-3,25-6-18 6,12-3 6-6,7-8-24 4,14-3 0-3,-12-11 0 2,3-6 0 0,-1 0 0-1,6 0 0 0,8 0 0 0,-1-8 0 3,-4 2 0-4,-24 3 0 0,-16 1 0 2,-25 2 0 1,-8 0 0-2,-8 0 0-1,-14 0 0 3,-16 0 0-2,-12 0 0 2,-28 0 0-4,-16 8 0 4,-30-3 0-2,-23 1 0 2,-22-6 0-3,-11 0 0 2,-9 3 0-2,0-3 0 2,-29 0-101 1,-53 0-103-3,-42 0 20 3,51 0-107-2,-1 0-263-1</inkml:trace>
    </iact:actionData>
  </iact:action>
  <iact:action type="add" startTime="12074">
    <iact:property name="dataType"/>
    <iact:actionData xml:id="d4">
      <inkml:trace xmlns:inkml="http://www.w3.org/2003/InkML" xml:id="stk4" contextRef="#ctx0" brushRef="#br0">27214 6520 269 0,'0'0'232'2,"0"0"-61"5,0 0-22 2,0 0-30-2,0 0-13-1,0 0-2 2,127 25-1 0,-80-25 3 0,6 0-4-2,10 0-24 2,15 0-6 0,8 0-7 0,13-7 0-2,11-11-13 2,17-2-16 0,12 1-3 0,7 0 3 1,2 1-8 8,9 5-2-13,3 2 5 2,4 3-9-4,1 8 5 5,2 0-12 1,-3 0-15 1,1 0 0-3,-1 0 0 2,0-5 0 1,-9-8 0-1,-11 8 0-3,-9-2 0 5,-2 3 0-4,4 0 0 4,7 2 0-6,4-4 0 5,0 1 0-2,3-4 0 2,-2 0 0-1,5 0 0-4,3 6 0 6,-6 3 0-3,-7 0 0-2,-4 0 0 4,-1 0 0-2,-4 21 0 2,9 5 0-2,-5-1 0 0,-9-4 0 2,-18-8 0-1,-14-5 0-3,-8-8 0 5,-8 0 0-4,-4 0 0 4,-19 0 0-5,-14 0 0 3,-21 0 0 0,-11 0 0-1,-13 0 0-1,0 0 0 1,-67 30-200 2,14-8-99-2,-9 13-75 0</inkml:trace>
    </iact:actionData>
  </iact:action>
  <iact:action type="add" startTime="13182">
    <iact:property name="dataType"/>
    <iact:actionData xml:id="d5">
      <inkml:trace xmlns:inkml="http://www.w3.org/2003/InkML" xml:id="stk5" contextRef="#ctx0" brushRef="#br0">27644 9397 301 0,'0'0'182'5,"0"0"-20"4,0 0 20-4,0 0-12 4,0 0-37-1,0 0-8-1,0 0-13-1,86-25-8 3,-59 15-30-2,7 5-1 2,7-4-6-3,8 3-8 1,12-2-8 2,4-1-7-2,10 1-10-1,7 0 1 2,6-1-3 0,7-3 1 4,4 1-8-10,5-1 0 7,5 1-1 0,4 5-24 0,-8 2 0-5,-1 2 0 4,1 2 0 1,-6 0 0-1,0 0 0-2,-3-3 0 2,-7 1 0 0,4-1 0 0,-1-4 0-1,-3 2 0 0,5 2 0 3,-8 1 0-4,-10 2 0 0,-4 0 0 2,-11 0 0 2,-6 0 0-4,-3 0 0 0,1 0 0 2,2 0 0 1,10 0 0-1,0 0 0-3,4-3 0 6,5-2 0-5,-1-5 0 5,1 5 0-8,1 2 0 5,1 3 0 1,-5 0 0-4,-2 0 0 3,2 0 0-1,-2 0 0 0,-4 0 0 2,-3 0 0-3,0 0 0 1,2 0 0 1,4 0 0 0,-3 3 0-2,3 2 0 3,-2-2 0-1,6-1 0 1,-4 3 0-4,3-4 0 4,6 8 0-2,0 2 0 2,-5 1 0-3,-1-2 0 1,-9-3 0 1,3 2 0 0,-5-3 0-1,6-1 0 0,-2-1 0 3,-2-4 0-4,3 2 0 0,-6-2 0 2,2 0 0 1,0 0 0-1,1 3 0-3,-2-3 0 4,0 4 0-2,5-4 0 2,3 0 0-4,10 0 0 4,-2 0 0-2,-4 1 0 2,-2-1 0-1,-12 0 0-3,-10 0 0 3,-11 0 0 0,-11 0 0 0,-19 0 0-3,-4 0 0 3,-3 0 0 0,0 0 0-2,0 4 0 2,-15 13 0 1,-52 9-16-2,-35 0-178-1,-32-6-78 4,73-14-104-3,6-1-492 3</inkml:trace>
    </iact:actionData>
  </iact:action>
  <iact:action type="add" startTime="17080">
    <iact:property name="dataType"/>
    <iact:actionData xml:id="d6">
      <inkml:trace xmlns:inkml="http://www.w3.org/2003/InkML" xml:id="stk6" contextRef="#ctx0" brushRef="#br0">1019 16119 789 0,'0'0'243'7,"0"0"-109"1,0 0-23 0,0 0-17 0,0 0-19-2,0 0-11 2,206-8 8 0,-116 8 15-2,8 0-9 3,26-8-7-1,20 1-16 0,23 2-11 0,24 2-11-1,7 3-3 1,-1 0-11 0,-8 0-5 9,-5 0-3-10,-14 3 1-6,-12 2-6 6,-19-5-1-2,-23 0-5 1,-30 0 0 4,-29 0 0-3,-27 0 0-1,-21 0 0 2,-9 0 0 0,0 0 0-1,-30-5 0 1,-53-10 0 0,-56-5 0-1,-46 0 0 2,-31 6 0-1,-19 5 0-2,-15 3 0 1,-15 6 0 1,7 0 0-2,13 3 0 1,26 27 0 2,34 1 0-1,29 1 0 0,32 1 0-2,38-7 0 4,28-6 0-4,27-8 0 3,18-6 0-4,13-6 0 3,0 0 0-1,0 0 0 1,65 0 0-1,39 0 0 1,59-20 0 1,38 0 0-2,49-4 0 0,21-1 0 1,1 2 0 0,-22 6 0-1,-32 4 0-1,-36 8 0 2,-21 5 0 0,-17 0 0-1,-16 0 0 0,-18 0 0 3,-24 0 0-4,-26 0 0 0,-26 0 0 2,-22 0 0 0,-12 0 0 0,0 0 0-1,-43 0 0 0,-66 0 0 1,-63 0 0 0,-50 0 0-3,-28-8 0 5,-15-4 0-2,-7 10 0-1,14 2 0 1,20 0 0-3,26 27 0 4,51 11 0-1,41-6 0 7,46-12 0-12,43-8 0 3,31-3 0 0,19-9 0-1,88 0 0 4,62 7 0-2,65-1 0 2,23-2 0-3,6-4 0 3,-21 0 0-2,-45 0 0 2,-48 3 0-4,-39 2 0 5,-36 1 0-4,-37-4 0 2,-18 2 0-2,-19-4 0 1,0 0 0 1,-36 0 0 0,-58 0 0 2,-46 0 0-5,-16-4 0 5,-16-9 0-4,11 0 0 1,10 13 0 0,20 0 0 2,40 0 0-2,30 0 0-1,33 0 0 3,28 0 0-2,4 0 0 1,81 0 0-2,42 18 0 1,22-6 0 1,-5-1 0 0,-26-4 0-1,-35 3 0 0,-28 8-78 2,-25-1-66-2,-30-9-85-1,0 4-166 2</inkml:trace>
    </iact:actionData>
  </iact:action>
  <iact:action type="add" startTime="23752">
    <iact:property name="dataType"/>
    <iact:actionData xml:id="d7">
      <inkml:trace xmlns:inkml="http://www.w3.org/2003/InkML" xml:id="stk7" contextRef="#ctx0" brushRef="#br0">23637 12107 877 0,'0'0'232'3,"0"0"-95"5,0 0 53 1,0 0-86-1,0 0-9-3,0 0-10 2,188-60-1 1,-110 43-14-1,21-1-2 2,20-7-9-4,12-1-13 3,13 1-46 0,-1-2 0 0,4 6 0-2,-20 8 0 2,-13 4 0 1,-27 4 0 1,-21 5 0-3,-21-3 0-1,-16 3 0 3,-22 0 0-2,-7-5 0-1,0 5 0 1,0 0-38 1,-12 0-183 1,-12 0-82-3,-13 0-80 2</inkml:trace>
    </iact:actionData>
  </iact:action>
  <iact:action type="add" startTime="24649">
    <iact:property name="dataType"/>
    <iact:actionData xml:id="d8">
      <inkml:trace xmlns:inkml="http://www.w3.org/2003/InkML" xml:id="stk8" contextRef="#ctx0" brushRef="#br0">23927 15594 736 0,'0'0'217'8,"0"0"-16"-1,0 0-30 0,0 0-23-1,0 0-15 3,205 52-4-2,-128-48-26 0,14-4-28 0,24 0-22 1,12 0-13 0,12 0-13-2,-8 0-13 2,-11 0-14 0,-14 0 0 1,-14 0 0-4,-11 0 0 4,-19 0-14-2,-5-4-67 5,-20-2-59-8,-12 6-93 6,-25 0-113-4,0 0-659-1</inkml:trace>
    </iact:actionData>
  </iact:action>
  <iact:action type="add" startTime="25380">
    <iact:property name="dataType"/>
    <iact:actionData xml:id="d9">
      <inkml:trace xmlns:inkml="http://www.w3.org/2003/InkML" xml:id="stk9" contextRef="#ctx0" brushRef="#br0">24079 18864 533 0,'0'0'217'4,"0"0"37"1,0 0-79 4,0 0-26-2,0 0 25 1,0 0-34-2,132-46-5 2,-48 26-21 0,29 2-28 0,18-2-20-1,25 3-62 0,-1 11-4 3,-5 6 0-3,-20 0 0-2,-21 0 0 4,-18 4 0-2,-25 10 0 2,-18-9 0-2,-23 2 0 1,-12-7 0 0,-13 0-24 0,0 0-185-3,-7 0-123 3,-20 0-239 1</inkml:trace>
    </iact:actionData>
  </iact:action>
  <iact:action type="add" startTime="26397">
    <iact:property name="dataType"/>
    <iact:actionData xml:id="d10">
      <inkml:trace xmlns:inkml="http://www.w3.org/2003/InkML" xml:id="stk10" contextRef="#ctx0" brushRef="#br0">27988 12256 792 0,'0'0'189'4,"0"0"-32"0,0 0-46 4,0 0-29 0,0 0 8 0,0 0-4-2,155-11-11 2,-94 2 4 0,19-4-14 0,8-5-2-1,14 1-11 1,11-3-12-1,5 0 5 2,4 2-6-3,6 1-4 1,-3 6-3 4,1 4-17-4,-4 4-15-1,3 3 0 4,3 0 0-3,6 0 0 2,3 0 0-3,-1-5 0 0,-5-3 0 2,2-4 0 0,0 1 0-1,8-1 0 1,2 0 0-1,1 6 0 1,-1 4 0 0,1 2 0-2,-1 0 0 4,-6 0 0-4,2 0 0 1,-9 0 0 0,-3 0 0 1,-4 0 0 0,-5 0 0-2,-1 0 0 3,-4 0 0-2,2 0 0 2,2 0 0-4,-12 0 0 4,-12 0 0-2,-10 0 0 1,-12 0 0-2,-6 0 0 2,1 0 0 0,2 0 0 0,0-8 0 0,-8-2 0-2,-14 3 0 4,-4 0 0-4,-13 6 0 0,-5-3 0 2,-9 4 0 0,-2 0 0 0,-7 0 0-3,0 0 0 3,1 0 0 0,-7 12 0 0,0 30 0-1,0 27-247 2,-11-31-155-2,-6 10-434 1</inkml:trace>
    </iact:actionData>
  </iact:action>
  <iact:action type="add" startTime="27406">
    <iact:property name="dataType"/>
    <iact:actionData xml:id="d11">
      <inkml:trace xmlns:inkml="http://www.w3.org/2003/InkML" xml:id="stk11" contextRef="#ctx0" brushRef="#br0">28260 15939 325 0,'0'0'127'4,"0"0"34"4,0 0-15 0,0 0 10-2,0 0-10 2,0 0-26-1,0 0 11 1,0 9-1-1,3-9-40 1,23 0-9-1,9 0-6 2,16 0-2-4,11-4-19 4,26-7-8-1,21-7-11-1,11 5-1 0,19-2-10 5,5 2-1-8,-9 8 5 5,-8 3-3-2,2 2-8 0,-4 0-17 1,7 0 0 0,4 0 0 0,-3 0 0-2,-4 0 0 3,-2 0 0-1,-4 0 0-3,5-3 0 3,-1-5 0 0,-1 2 0 0,-2 3 0-2,-10-5 0 3,-5-1 0-2,-4 0 0 3,-7-3 0-6,0 7 0 4,-9-9 0 0,7 5 0 7,-10 1 0-13,-1-7 0 2,-8 6 0 7,-14 1 0-5,-1 0 0-1,-15 4 0 3,3 1 0 0,2 0 0 1,0 1 0-4,9 2 0 4,-2-3 0-1,9-3 0 0,7-5 0-2,7 0 0 3,4-4 0-2,-5-3 0 3,-7 7 0-4,-4 0 0 1,-4 2 0 1,4 1 0 0,-1-2 0-2,-4 7 0 1,-4-2 0 2,1 5 0-2,-4 0 0 1,-8 0 0-2,2 5 0 3,-6 8 0-2,0 1 0 0,-6-3 0 0,-3 1 0 2,-8-4 0-2,0 0 0 0,-10-4 0 2,-9-2 0-3,-7-2 0 1,-3 0-43-1,-3 0-184 2,-26 0-137 0,-13 0-113 1</inkml:trace>
    </iact:actionData>
  </iact:action>
  <iact:action type="add" startTime="28755">
    <iact:property name="dataType"/>
    <iact:actionData xml:id="d12">
      <inkml:trace xmlns:inkml="http://www.w3.org/2003/InkML" xml:id="stk12" contextRef="#ctx0" brushRef="#br0">28171 18844 334 0,'0'0'181'5,"0"0"27"3,0 0-23-1,0 0-32-1,0 0-40 3,0 0-23-2,0 0 15 1,21 11-8-2,-8-11-19 2,8 0 4 0,3 0-8 0,10 0-9-2,0 0-13 3,4 0-6-2,8 0 0 1,-2 0-7-2,5 0-4 3,4-2-6-2,4-1-7 1,0-3-9 1,6 0-13-2,8 1 0 1,-2-2 0 0,8-1 0-1,2 3 0 0,-7 5 0 1,-1 0 0 0,-6 0 0-2,2 0 0 2,2-7 0 0,-3 7 0 0,0-6 0-2,2 1 0 4,-6 2 0-4,8-2 0 4,-4 5 0-6,0-7 0 5,3 7 0-2,-7-5 0 1,6-2 0-2,-8 6 0 2,-3-6 0 1,-5 2 0-2,-10 0 0 0,-5-4 0 0,3 3 0 1,1 1 0 0,0-2 0-2,1-1 0 2,-2 2 0 0,1 1 0 0,-2 5 0-2,1-7 0 3,-6 7 0-2,4 0 0 3,8 0 0-6,-3 0 0 5,4 0 0-1,8 0 0-1,6 0 0 0,1-6 0 0,0 0 0 2,-1 1 0-2,-1 2 0 1,-2-2 0-2,-2 0 0 3,2-5 0-2,-3 7 0-1,10 1 0 2,-3-3 0 0,6-2 0 0,-1 1 0-1,-2 4 0 2,-9 2 0-3,-1-3 0 4,-2 3 0-6,0 0 0 4,4 0 0 0,5 0 0 1,4 0 0-3,4 0 0 1,0 5 0 2,4 8 0-2,-2-6 0 2,-1 6 0-4,-1-3 0 3,-10-2 0 0,-2-2 0-2,-3 0 0 2,-6 1 0 0,-2-7 0 0,3 0 0-2,-5 0 0 3,-7 0 0-2,-1 0 0 3,2 0 0-5,-5 0 0 3,3 0 0-1,-3 0 0 1,4 0 0-2,1 5 0 2,-2-5 0 1,7 0 0-2,2 0 0 0,4 0 0 0,-2 0 0 1,5 0 0 0,-7 0 0-2,-2 0 0 2,-4 0 0 0,-9 0 0 0,-3 0 0-2,-7 0 0 4,-5 0 0-4,-8 0 0 1,2 0 0-1,-7 0 0 2,0 0 0 0,-3 0 0 0,0 0 0-2,0 0 0 2,0 0 0 0,0 3 0 0,0 22 0-1,-19 6 0 1,-20 14-88 0,-17-14-201 1,31-25-113-4,4-6-531 3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3T01:58:43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2">
    <iact:property name="dataType"/>
    <iact:actionData xml:id="d0">
      <inkml:trace xmlns:inkml="http://www.w3.org/2003/InkML" xml:id="stk0" contextRef="#ctx0" brushRef="#br0">21990 935 81 0,'0'0'108'6,"0"0"11"0,0 0-14 2,0 0-6 0,0 0 19 0,0 0-5-2,0 0-28 2,0 0-8 0,33-14-5 0,-33 14-1-2,0 0-18 3,0 0-11-2,-20 10 3 1,-21 4 9-2,-4 0-8 2,-6-6 12 0,-12-1-8 0,-2-7 1-2,-14 0-10 5,-10 0 0-5,-5 0 2 2,-7 0-13-2,-7 0 6 2,-8 0 4 1,-8 0-3-2,-7-10 2 1,-3 3-8-1,-1-3-10 2,-2 3 2-3,0-5 9 0,-4 2-13 4,-11 4 16-2,-9-1-17 0,-10 1 0-3,2 6 1 3,2-4-1 0,-2 4-7-1,-3 0 3 1,-7 0 5-2,1 0-10 3,-1 4-3-2,3 2-6 1,2-4 0-1,5 3 0 3,10-5 0-5,1 2 0 2,3 2 0 1,-6-1 0 0,6 2 0 0,-2 0 0-2,13 4 0 5,-2-4 0-7,3 1 0 7,2 0 0-5,4-1 0 0,15-3 0 2,10 1 0 1,18 0 0-4,19 1 0 2,13 3 0 2,14 2 0-1,14 1 0-2,13-5 0 3,4 4 0-2,7-3 0 0,2-6 0 0,-7 2 0 1,1 0 0 2,2 4 0-4,-1-3 0 0,5 5 0 2,-1-3 0 1,3 3 0-2,-3 4 0 1,3 1 0-3,0 4 0 3,2 2 0 0,1 3 0-1,3 5 0 0,-4 4 0 1,4 2 0 0,0 7 0 5,0 4 0-10,0 5 0 3,0 8 0 3,0 10 0-1,17 6 0-2,-2 13 0 3,-3 2 0-3,3 8 0 4,-2 6 0-5,-3 7 0 2,1 12 0 3,0 10 0-6,2 8 0 4,0 7 0 0,-6 7 0 3,4 3 0-6,-5 2 0 4,-6 1 0-4,3 0 0 3,-3-3 0-2,0 2 0 2,0 6 0 3,0 1 0-4,2 1 0-2,4-2 0 3,1 4 0-1,0-7 0 1,6-3 0-2,-3-1 0 4,-3-13 0-4,-4 4 0 2,-1-6 0-3,-2-5 0 4,5-6 0 0,-5-2 0-2,0-3 0 0,0-1 0 0,0-7 0 2,0-8 0-2,0-15 0-1,0-11 0 2,-5-13 0 2,-5-1 0-1,5-10 0-4,-2-5 0 2,5-6 0 1,0-11 0-1,2-9 0 2,-5-8 0-1,5-13 0-1,0-6 0-1,0-2 0 0,0 2 0 1,0-2 0 2,7 4 0-1,17-4 0 1,9 3 0-2,6-3 0 2,13 0 0-3,16 0 0 2,8 0 0-3,17 0 0 6,16 0 0-4,14 0 0-2,11 0 0 2,18 0 0 1,9 0 0 0,4 0 0-2,4 3 0 4,-18 14 0-4,-6 0 0 3,-4-3 0-4,0-3 0 3,2-3 0 0,12-5 0 1,3 0 0-4,7 0 0 4,4-3 0-2,-2 3 0 1,-4-3 0-3,-2 0 0 5,-3 0 0 1,-3 0 0 1,-7 0 0-11,-4 0 0 7,-6 0 0-2,-9 0 0 2,-4 0 0 0,-3 0 0-2,-5-3 0 1,2-3 0 2,-4 1 0-4,-1 3 0 3,-3-2 0 0,2-2 0 0,-6-1 0-2,-9-3 0 5,-5 3 0-4,-7-1 0 1,-7-3 0-3,0 3 0 2,-6-4 0 1,3 8 0 0,-7-2 0-2,2 0 0 2,-2 1 0 0,-11-1 0 0,-3-2 0-2,-6 3 0 4,-13 2 0-3,-3 3 0 3,-10 0 0-3,0-3 0-3,-11 1 0 4,1 2 0 0,-2 0 0-1,-4 0 0 2,7 0 0-1,-1 0 0-1,8 0 0-2,2 0 0 2,-1 0 0 2,1 0 0 2,-5 0 0-6,-6 0 0 4,0 0 0-4,-5 0 0 3,7 0 0-2,-5 0 0 4,1 0 0-4,0 0 0 3,2 0 0-4,2 0 0 4,5 0 0 1,-5 0 0-5,4 0 0 2,3-4 0 1,-2-3 0 1,-4-3 0-3,1-5 0 0,-5 1 0 2,-1 0 0-1,-5 1 0 2,-3 11 0-4,4-2 0 4,-6 4 0-2,0 0 0 2,0 0 0-1,0 0 0-2,0 0 0 1,0 0 0 1,0 0 0-1,0 0 0 1,0 0 0 0,0 0 0 0,0 0 0-2,0 0 0 3,0 0 0 0,0 0 0-1,2 0 0 0,10-15 0-2,3-21 0 0,9-24 0 2,0-34 0-2,-4-38 0 3,1-29 0-2,-10-29 0 1,-4-18 0-2,-4-9 0 3,-3-1 0-2,0 1 0 1,0 6 0-2,0-2 0 2,-8-3 0 0,1-6 0 0,-2-1 0-2,-2-5 0 2,-2 7 0 1,3 4 0 6,-2 21 0-14,6 20 0 8,3 27 0-5,3 17 0 4,0 14 0-2,0 8 0 3,0 2 0-2,0 3 0 2,0 9 0-4,0 4 0 5,0 9 0-3,0 7 0 2,0 3 0-4,0 0 0 3,0 8 0 0,0-5 0 0,0-2 0-2,0-5 0 2,0 1 0 1,0-1 0-2,0 5 0-1,0 0 0 2,0 0 0 0,-13-1 0 0,5 4 0-1,-2 6 0 0,3 11 0 1,3 14 0 0,0 7 0-2,-1 10 0 3,4 5 0-2,-2 5 0 1,3 5 0-4,0 0 0 5,0 6 0-1,0 0 0 0,0 0 0-2,0 0 0 2,0 0 0 0,0 0 0-1,0 0 0 0,0 0 0 1,0 0 0 0,-3 0 0 0,1 0 0-2,-4 0 0 2,4 0 0-1,2 0 0 2,0 0 0-4,0 0 0 5,-2 0 0-2,-14 0 0 0,-8 0 0 0,-10 9 0 0,-11 1 0-1,3 4 0 0,-12 0 0-1,5-1 0 6,-3 1 0-8,2-3 0 4,5-1 0-3,0-7 0 4,-4 4 0-2,-3-2-121 1,-2 0-141-1,38-1-117 0,8 4-698 0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24T02:09:07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35">
    <iact:property name="dataType"/>
    <iact:actionData xml:id="d0">
      <inkml:trace xmlns:inkml="http://www.w3.org/2003/InkML" xml:id="stk0" contextRef="#ctx0" brushRef="#br0">6983 14691 175 0,'0'0'357'5,"0"0"-188"0,0 0 6 3,0 0-28-2,0 0-40 2,0 0-18 0,0 0-3 0,0 0 17-2,-41 23-18 2,70-8-11 0,41 10-47 0,35 5 3-1,31-5-3 0,15-8-17 2,18-9 0-2,4-8-5 3,-9 0 1-4,-17 0 6 2,-33 0 12 0,-27-2-4-2,-38-1 3 2,-26 3-2 0,-17 0-3-1,-6 0 0 0,0 0-18-1,-34 0 0 3,-63 0 0-1,-47 0 1-2,-44 0 1 8,-13 0-1-11,-5 0 4 6,11 0-2-5,25 0 5 4,39 0-3 1,32 3-3-2,39 5-1-1,26-1 0 3,22-5 2-2,12 1 7 0,12 9 12 0,79 9 16 2,60 11-33-1,46-2-5 1,16-16 0-4,-16-12-11 4,-36-2 8-2,-42 0 3 1,-47 0 2-2,-33 0 0 2,-29 0-1 0,-10 0-1-3,-31 0-10 4,-65 9-6-1,-37 8 16 2,-24-1 15-4,13-3-3 0,14-5-4 2,14 1-4 1,17-9-1-2,31 0-3-1,34 0-44 2,25 0-60-1,9 0-97 1,39-2-61-1,8-13-651 2</inkml:trace>
    </iact:actionData>
  </iact:action>
  <iact:action type="add" startTime="6411">
    <iact:property name="dataType"/>
    <iact:actionData xml:id="d1">
      <inkml:trace xmlns:inkml="http://www.w3.org/2003/InkML" xml:id="stk1" contextRef="#ctx0" brushRef="#br0">15789 14797 287 0,'0'0'188'6,"0"0"-25"0,0 0 26 0,0 0-35 2,0 0-43 0,0 0 4 1,0 0-12-4,50 29-36 3,15-23 4 0,24-4-18-2,38-2-10 2,40 0-5 0,48 0-8 0,38-25-2 0,27-10 5 3,-4 5 1-6,-8-5-19 11,-22 0 13-15,-21 9 3 6,-10 9-3-2,-23 3-4 3,-25-1-4-1,-17 0-5 1,-33 1-11 1,-29 1 4-2,-30 0-4-1,-24 5 2 2,-21 5-4 1,-8 1 0-2,-5 2-2-2,-28 0-5 3,-80 0 2 0,-61 18 3-1,-66 3 2 3,-33-1-2-3,-24-5 4-1,5-4 3 4,9 5 11-3,19 2-5-1,16 5-8 2,21 6-5 0,27 0-3-2,22 3 2 2,32-6-2 1,36-4 3-2,40-7 0-1,34-7-1 2,18-2 1 1,13-6-6-3,0 0 0 2,32 0 4-2,61 0 0 2,57 0 1 0,38 0 1 0,38 0 1-1,20 6 4 0,0-3-2 2,-4-1-3-1,-5-2-3-3,-9 0 0 4,-5-14 3-1,2-20 2-2,-23 2 4 2,-25 4 1 1,-27 1 4-2,-39 13 2 2,-37 3-1-4,-36 5-6 4,-22 3 5-2,-16 3-4 0,0 0-7-1,-99 0-1 3,-74 34 0-1,-74 11 1-2,-46-8 0 3,6-6 1-2,23-9-1 2,45-7 5-4,45 0-2 4,30-4-3-2,35 0-4 1,42-2-30-2,26-2-38 2,41-2-104 1,3-5-62-4,47 0-224 5</inkml:trace>
    </iact:actionData>
  </iact:action>
  <iact:action type="add" startTime="8941">
    <iact:property name="dataType"/>
    <iact:actionData xml:id="d2">
      <inkml:trace xmlns:inkml="http://www.w3.org/2003/InkML" xml:id="stk2" contextRef="#ctx0" brushRef="#br0">26226 14698 388 0,'0'0'322'1,"0"0"-226"6,0 0 82 1,0 0-59 0,0 0-41-2,0 0-1 2,206-18 0 1,-130 14 2-2,29-2-18-1,31 1 2 2,31 3-6 0,43 0-8 0,32 2-11-2,21 0-10 2,6 0-8 0,-5 0-1 2,-11-8 7-5,-11 3 3 4,-12 0-6-1,-13-7-8 1,-29-4-2-4,-29-6-6 4,-29-4-2-2,-28 4-1 1,-31 2-2-1,-27 9-1 0,-20 1 5 2,-21 10 3-2,-3 0-3-3,-3 0-6 5,-66 6 2-1,-47 31-2 0,-60 13 0 3,-50-7 0-3,-51-3-2 0,-44-9 2-3,-11-11 24-1,11-7-10 4,10-8 4 0,29 0-11 2,27-2-2-5,30 6-5 3,40 2-4 0,37 1 3 0,37 0 0-1,43-7-1 0,31 1 1 2,25-1-2-2,12-5-3-1,24 0-1 2,69 0 5-1,60-11 2 2,49 2 1-1,44 9 1-2,20 0 2 5,8 0-4-7,-3 4-5 4,-16 9 4-3,-2 2 1 4,-11-1 1 0,-17-3 1-3,-16-5-1 3,-24-6 2-2,-37 0-3 1,-37 0 3-1,-41 0 0 0,-38 0-2 2,-23 0 5-2,-9 0-6-3,-41 0-7 6,-87 0 4-1,-85 0 2-2,-74 0 0-1,-62 0 1 2,-21-11 1 0,15-12 16 0,33 9 5-2,53 4-7 3,53 9-12-2,46 1-3 2,47 0-4-4,42 0-1 3,39 0-23 0,38 1-17 0,17 14-88-2,49-13-66 2,24 8-207 1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3T01:59:3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82">
    <iact:property name="dataType"/>
    <iact:actionData xml:id="d0">
      <inkml:trace xmlns:inkml="http://www.w3.org/2003/InkML" xml:id="stk0" contextRef="#ctx0" brushRef="#br0">13088 8002 504 0,'0'0'189'5,"0"0"-55"3,0 0-6-1,0 0-25 0,0 0-34 1,0 0-6 0,0 0-10 0,0 0 1-2,0 0 47 3,0 0-34-2,-119-5-13 1,61 5 1-2,-5 0-1 2,-8 0-11 0,-9 0 6 0,3 0-7 0,-5 0-3-2,-7 0-8 4,-1 0 0-2,-15 0-5-1,-6 0-1-1,-12-6 1 2,-4-1-9 0,-1-7 4-1,4 2-6 1,2-1 3 0,7 2-3-1,2-1 0 2,6 2-9-4,4 3-6 4,5-3 0-2,1 0 0-1,5 4 0 2,2 1 0 1,-2 3 0-2,5 2 0-1,-5 0 0 8,1 0 0-9,0 0 0 0,-3 0 0 0,-3 0 0 4,2 0 0-1,-2 0 0 0,5 0 0-2,5 0 0 1,1 4 0 2,2 5 0-2,3-3 0-1,3-2 0 3,2 6 0-1,15-5 0 0,6 0 0-2,7 2 0 1,6-7 0 2,-2 7 0-1,8-4 0-3,9 2 0 5,6-3 0-3,2 0 0 0,1 5 0 0,2-4 0 0,2-1 0 2,-5 3 0 0,2 5 0-3,-5 0 0 2,1-1 0 0,3 5 0 1,-2-5 0-3,8 2 0 1,4 1 0 0,-1 2 0 1,3-4 0-3,-1 1 0 3,4 1 0 1,0-5 0-2,-1 4 0-1,3 3 0 4,-2 0 0-4,0 8 0 3,-1 2 0-1,0 6 0 0,2 0 0 1,-4 3 0-4,4 3 0 3,-3-1 0-2,0 7 0 3,-2-1 0-2,-2 2 0 0,1 1 0-1,-3 5 0 3,6 0 0 1,-7 9 0-5,2-1 0 3,-3 6 0-2,6-6 0 3,-6 1 0-3,5 9 0 3,-2-2 0-2,-1 3 0 1,-2 1 0-2,2-6 0 2,-5-1 0 0,3 1 0 1,-2-4 0-2,6-3 0 1,-3-1 0-1,3-3 0 0,-1 7 0-1,5 0 0 2,-1-3 0-1,-1 2 0 2,3-9 0-1,2 0 0 0,0 1 0-3,-4 10 0 3,2-2 0-1,4-1 0 2,-3 1 0-2,3-10 0 1,0 0 0-2,-3-5 0 2,3-6 0 3,0 3 0-2,0-5 0-7,0 5 0 6,0 8 0 1,0 6 0-2,0-4 0-1,0-1 0 1,0 4 0 2,0-10 0-1,0 3 0-2,0 3 0 4,0 6 0-1,-3 7 0 2,3 0 0-10,-4 1 0 7,4-13 0-1,-6 0 0 2,6-6 0-3,-2-8 0 0,-4-5 0 3,3 3 0 1,0-5 0-5,1 16 0 3,2 1 0 0,0 7 0-2,-6-5 0 0,4-6 0 3,0-7 0-1,-1-4 0 0,0-7 0-3,3-2 0 8,-4-3 0-8,1 0 0 7,3 2 0-10,-3 6 0 4,0-10 0 3,3 2 0-2,-4-5 0 0,4-2 0 0,0-5 0 2,0-1 0-1,0 3 0-1,0-1 0-1,0 3 0 3,0 1 0-1,0 3 0-3,0 1 0 3,0-3 0 0,0-1 0 0,4-5 0-1,9 2 0 0,5-1 0 2,6-2 0-1,7 0 0-2,3-4 0 3,6-2 0-2,5 0 0 1,-3 0 0 0,6 0 0-3,1 0 0 4,6 0 0 0,6 0 0-2,8 0 0 1,10 0 0-2,7 0 0 2,10-2 0-3,6-1 0 4,2 0 0-1,6 3 0 0,-1-2 0-2,1 2 0 7,-6 0 0-8,0 0 0 2,-12 0 0 0,-2 0 0-2,-5 0 0 4,-2 0 0-1,5 0 0-2,3 0 0 2,4 0 0 2,8 0 0-1,-3-9 0-4,0-3 0 1,-5 2 0 3,-8 1 0-2,2 2 0-2,-7 1 0 4,4 4 0-2,1-1 0 2,2 3 0-1,-1 0 0 1,3-3 0-4,-8 3 0 3,-1 0 0-3,-1-3 0 4,-8 0 0-1,-7 1 0 0,5-1 0-2,-8 1 0 4,5-1 0 0,4 3 0-5,1 0 0 1,5 0 0 1,-1 0 0 2,0 0 0-2,-7 0 0-1,-4 8 0 2,2-3 0 2,-7 4 0-3,2-4 0-1,-2-2 0 1,2 3 0 4,1-5 0-6,-5 3 0 1,-10-2 0 2,2 1 0 0,-4-3 0 1,6 0 0-4,-5 3 0 2,4-3 0 2,-4 4 0-2,-3-3 0 0,-5-1 0 1,-10 2 0 1,-5-2 0-2,-11 4 0-1,-3-4 0 1,-5 0 0 1,-6 0 0 1,3 0 0-4,-3 0 0 3,0 0 0 0,0 0 0 0,0-24 0-1,0-23 0 3,0-22 0-3,0-4 0 1,0-11 0-4,0 1 0 5,-11-5 0-1,-2-6 0 0,3-6 0-2,4-11 0 2,4-4 0 1,-3-3 0-2,1-12 0-2,1 1 0 4,3-6 0-1,0-2 0 0,0-3 0-1,0 6 0 1,0 10 0 0,0 10 0 0,0-1 0-3,0 5 0 3,0-2 0 0,0 5 0 0,0 7 0-3,0 6 0 5,0 8 0 1,-5 1 0-6,3 1 0 1,-1 5 0 0,1 3 0 4,-1 1 0-3,-4 8 0-2,1 4 0 4,-2 1 0-1,-4 1 0-1,5-3 0 0,-3 2 0 1,5-3 0 0,-4 2 0 0,5 3 0-2,-3 5 0 3,6 7 0-2,-2 9 0 4,3 3 0-6,0 3 0 1,-3 2 0 1,3 5 0 2,-6 1 0-3,5 6 0 2,-2 5 0 0,3 3 0 0,-3 3 0-3,0 2 0 3,-4 1 0 0,-3-3 0 1,3 0 0-2,-5-7 0-1,-4 5 0 3,-4-7 0-2,4 6 0-1,-3 1 0 5,-1 1 0-4,4 4 0 1,-6 5 0-3,1 0 0 3,-6 0 0-1,3 0 0 2,-4 8 0-3,1 13 0 2,-6 2-145 1,-10 6-82-2,28-17-113-1,-2 3-351 3</inkml:trace>
    </iact:actionData>
  </iact:action>
  <iact:action type="add" startTime="15917">
    <iact:property name="dataType"/>
    <iact:actionData xml:id="d1">
      <inkml:trace xmlns:inkml="http://www.w3.org/2003/InkML" xml:id="stk1" contextRef="#ctx0" brushRef="#br0">13064 13422 596 0,'0'0'260'6,"0"0"-141"2,0 0-39-2,0 0-6 2,0 0 1 0,0 0 54 0,0 0-40-2,-168 0-5 2,89 0-7 0,-16 0-13 0,-13 0-3-2,-20 0 5 2,-9 0-3 0,-3 0-20 0,-7 0-3-1,1 2-9 0,-4-2 3 13,4 0-12-17,2 0 4-3,7 0-12 8,10 0-14-1,1 0 0 2,12 0 0-4,4 0 0 4,2 0 0 1,12 0 0-1,5 0 0-3,12 0 0-1,2 0 0 3,2 0 0 1,-1-2 0-5,3-1 0 5,1 3 0-1,-7 0 0 0,8 0 0 1,1 0 0-3,9 0 0 3,7 0 0-4,1 0 0 1,5 0 0 2,-2 0 0 1,9 0 0-1,-5 0 0-2,1 0 0 4,0 0 0-2,-2 0 0-1,2 0 0-2,6 5 0 4,2 0 0-2,7 0 0 3,8-1 0-6,9-1 0 4,4-3 0-1,5 0 0 1,0 3 0-2,-2 7 0 3,-1 10 0-1,-3 4 0 0,6 8 0-2,-3 4 0 2,3 3 0 0,4 1 0 2,-1 8 0-3,-2 0 0 3,0 10 0-6,3 5 0 4,-6 2 0-4,6 6 0 7,0 4 0-5,0-4 0 4,0 0 0-6,0 0 0 5,0 1 0-2,0-2 0 1,0 3 0-2,0 6 0 2,6 2 0 1,0-2 0-2,-5 11 0 0,6 0 0 0,-3-2 0 1,0 0 0 0,4-9 0 2,-6-4 0 3,0-3 0-12,3 5 0 5,1 0 0-1,-2-4 0 5,8-3 0-3,-7-2 0 1,8-11 0-2,-5 3 0 2,2-6 0 0,2 7 0 0,-4-1 0-1,6-4 0 4,-1 3 0-6,1-5 0 5,-6 8 0-5,2 1 0 1,-4-1 0 1,-3 1 0 4,-2 0 0-7,-1-1 0 5,0 10 0-2,0 1 0 4,0 0 0-6,0-1 0 0,0-9 0 4,0-11 0-1,0 3 0-2,0-6 0 2,-10 4 0 2,0-1 0-2,2-4 0-3,1-4 0 2,0-4 0 2,3-9 0-2,-5 1 0 0,8-3 0 0,-2 2 0 1,3-2 0 1,-3-3 0-4,0 5 0 3,3-2 0 0,0 5 0 0,-5 1 0 0,0 2 0 0,3-8 0 0,-3-10 0-2,5-8 0-1,0-5 0 3,0-4 0 0,0 1 0 1,0-3 0-3,27 8 0 5,27-8 0-4,19 0 0 0,5 0 0-2,19 0 0 2,4 0 0 2,-3 0 0 0,2 0 0-3,-8-8 0 1,5 8 0 1,-3 0 0 0,0 0 0-1,0 0 0 2,-1 0 0-2,9 0 0 7,-2 2 0-12,-1 4 0 3,-5 0 0 3,-4-6 0-1,-2 5 0 0,-5 1 0 0,0 0 0 4,3 2 0-5,-4 3 0-1,7-3 0 5,-5 3 0-4,5-3 0 3,-7 0 0-4,-3 5 0 4,-3-1 0-1,0 2 0 0,1-13 0-2,-4 5 0 4,-4 0 0-5,-1-1 0 6,-8 1 0-6,4-6 0 2,-1 0 0 1,-2 6 0 0,2-4 0-2,-9 0 0 2,0 5 0 1,-11-7 0-3,-5 2 0 0,-8-2 0 3,-3 0 0-1,1 0 0 0,-5 0 0-2,3 0 0 2,-2 0 0 1,2 0 0-2,-2 0 0 2,-3 0 0-2,-1 0 0 2,5 0 0-3,-4 0 0-1,5 0 0 2,-2 0 0 2,-3 0 0-1,-1 0 0-2,-1-2 0 2,0 2 0 0,5 0 0 0,0 0 0-2,0 0 0 2,1 0 0-1,-10 0 0 2,-3 0 0-4,-5 0 0 4,-2 0 0-1,-2 0 0-1,-1-4 0-1,6-3 0 3,1-12 0-2,2-18 0 4,0-16 0-7,-2-22 0 4,-4-9 0 0,-3-14 0 0,2 2 0-2,2-10 0 2,-4-9 0 1,5-10 0-2,-4-9 0-1,-3-3 0 3,0-7 0-2,0-3 0 2,0-11 0-4,0 11 0 3,0 8 0 0,0 9 0 0,0 8 0-2,0 10 0 5,0 5 0-6,0 4 0 5,0 4 0-6,0 1 0 4,0 2 0 1,0 0 0-2,0-2 0 1,0-1 0-2,0 0 0 4,0 3 0-4,0 12 0 0,0 5 0 2,0 7 0 2,0 12 0-4,0 2 0 0,-3 5 0 2,-6-2 0 1,-3 0 0-2,-2 0 0-1,10 2 0 5,-6 2 0-6,2 4 0 4,3 4 0-4,1 2 0 4,0 6 0-2,0-1 0 2,2 0 0-3,2 1 0 1,-3-1 0 3,1 4 0-4,-1-4 0 7,-1 0 0-10,1-2 0 3,0 2 0 2,0 7 0-2,-1 2 0 2,2 6 0 1,0 2 0 2,-3 8 0-7,5 0 0 2,0 4 0 1,-2 1 0 1,2 2 0-1,-5 4 0 1,4 0 0-1,1 0 0 1,0 0 0-1,0 0 0 0,-3 0 0 2,3 0 0-2,0 0 0-1,0 0 0 2,0 0 0 0,0 0 0 0,0 0 0-2,0 0 0 2,0 0 0 0,0 0 0 0,0 0 0-2,-3 0 0 3,-7 0 0-2,-5 27-37 2,-9 7-103-3,-14 4-76 4,22-24-102-1,5 0-354-1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90">
    <iact:property name="dataType"/>
    <iact:actionData xml:id="d0">
      <inkml:trace xmlns:inkml="http://www.w3.org/2003/InkML" xml:id="stk0" contextRef="#ctx0" brushRef="#br0">31373 9425 322 0,'0'0'135'4,"0"0"-46"3,0 0 4-4,0 0-10 5,0 0-17 1,0 0-4 3,0 0 22-10,0 0 11 6,0 0-5-1,0 0-17 4,33-19-22-7,-33 19-11 5,0-9-20-4,-33-4-3 3,-21-4 29-2,-19-4-15 3,-12 2-2-2,-19-3 0 13,-12 5-7-15,-14 4 12-5,-18 7-13 10,-3 4 12 9,-4 2-2-17,-4 0-6-2,18 0-8 15,-2 12 5-9,9 19-9-5,-3 7 4 7,-2 6-2 5,-2 6-3-11,11 7 1 10,9 9-10-9,14 10 1 13,9 11 3-11,11 7-3-5,4 6 5 9,9 7-1 7,6 10-2-12,9 16 3-4,14 15 4 8,6 7-6 1,10 4 6 6,18 7-4-13,11 4-4 13,0-1-1-10,40-2 3-5,29-17-3 9,22-8-2-4,29-4 4 13,37-2-2 1,35 2 1-17,29-7-3-2,26 0-2 0,29-10-2 9,22-20 2-3,28-17 0 8,18-25-1-12,-8-25 1 9,-8-28 4-9,-27-6-1 9,-29-49-3-8,-24-44-6 7,-36-30 0-4,-22-33 6 3,-31-24 1 5,-32-25-1-13,-33-13-6 9,-35-13 6-8,-41-13 3 13,-18 1 0-13,-42-9-2 7,-56 11 1 9,-24 17-1-16,-22 19-1-2,-16 27-3 10,-9 29-3-6,-14 36-31 14,-31 31-40-16,-19 32-57 1,-23 28-54 7,159 22-126-2</inkml:trace>
    </iact:actionData>
  </iact:action>
  <iact:action type="add" startTime="8562">
    <iact:property name="dataType"/>
    <iact:actionData xml:id="d1">
      <inkml:trace xmlns:inkml="http://www.w3.org/2003/InkML" xml:id="stk1" contextRef="#ctx0" brushRef="#br0">33256 7855 390 0,'0'0'184'7,"0"0"-110"-7,0 0-3 6,0 0 25 0,0 0-38 8,0 0 16-13,0 0 12 9,-77-6-27-5,46 6-12 4,-4 0 1 1,-6 4 0-6,0 3-11 4,0 5 5 0,-4-1-14-3,0-1 2 4,-1-1-11-2,-2-1 0 1,-5 0 0-1,3-4 2 1,-4-4-4 18,3 0-3-26,5 0-1 1,2 0 1 4,-3 0 5 5,5 0-8 4,-2 0 2-9,2 4-1-5,-3-1-1 9,-4-3 0 0,-8 0-3 6,-1 0 5-10,-6 0-12-5,-6 0 1 10,-3 0-1-5,-6 0-1 1,-3 0 0 5,9 0 1 1,-3 0 5-10,1 0-6 8,0-3 4-6,-7-5-2 6,-5-3 2-7,-5-3-3 6,-8 0 3 5,-4-3-4-11,5 4 3 16,-4-3-3-14,-1-1 3-2,6 4-1 5,8-3-1 2,1 7 2-8,5 1-1 6,2 2 1 5,-6 1 2-8,11 3-4-5,-5 2 6 10,6 0-3 6,-3 0-1-12,-6 0-1-4,-4-4 0 8,2 2-1 7,-9-2 2-13,2 2-2 18,3-3 0-17,2 2-1-2,5 0 0 3,-1 1 2 4,-6 2-2 7,0 0 0-12,-7 0 3 4,0 0-3-1,2 0 1 2,0 0 2 8,6 0-2-12,0 0 1-4,4 0-1 12,4 0 0-8,0 0 2 6,0 2-2-6,3 7 1 4,-1 1-1 2,5 1 3-6,-1 1-2 7,6-5 0-5,0 5-1 1,3-1 1 4,-2-1-1-7,-5 2 5 4,1-2-4-1,-10 1-1 2,1-3 1 3,-6 1-1-10,0-3-1 11,4-4-2-11,1 0 0 13,3 5 2-13,-2-5 0 6,-3 4-1-5,-2-2 1 7,-5 3 0 5,-5-2 0-4,5 0 1-8,-1 1-1-2,1-2 0 7,1 3 0-1,1 1 1-2,-2-4 1 7,3 6-2-4,2-3 0-3,-5 3 2 5,4-3-1-5,-3 5 0 3,6-4 1 3,-4 3-1-9,2 1 2 13,-8 0-1-13,-5-1-1 7,-4 0 2-5,-6 1-3 6,4-8 0 0,6 4-1-5,0-4-1 2,0-3 2-2,-1 3-2 3,-7-2 2 2,3 4 0-7,0-2 0 9,3-3 2-7,9 1-2 9,1 4 1-11,11-2 1 5,-1-2-2-1,6 3 2-1,-1-1 0 0,0 1-1 5,5 0 1-6,-4-3 0 3,2 5 1 8,2-4-1-12,-1-3 0 1,0 0-1 7,1 0 1-10,-9 0 0 13,0 2-1-13,-4 1 2 5,-5 5-1-2,4 0 2 4,1 4 0-4,2-2-1 5,1 0-2-6,0 2 0 8,-2-1-1-7,-8-5 0 8,0-4-1-12,-5-2 1 11,2 0 1-7,1 0 0 18,4 0 0-18,1 0-1-4,6 0 0-1,5 0 0 63,-4 0 1-60,3 0-1-3,-3 0 1 0,-4 0 0 1,0 0-1-1,-1-2 0 0,-3 2 1 1,-6-6 4-1,-3 2-4 14,-11-3 2-12,-6-1-1 6,-8-3 2-3,-7-1-1 1,-1 4-1 2,6-1-2 11,-9-1 1-15,5 5-1-4,-7 3 2 9,0-1 0 5,7 0 1-12,5 3 1 22,1-4-3-17,4 2 3-5,3 0-2-1,1-1 1 0,1-2-2 9,2 1 2-3,-3-1 2 0,-2 3-2 0,-9-2 0 3,-9 2 0-6,-2-2 0 5,-3 4-3-3,4 0 0 6,-5 0-1-6,-1 0 0 7,-5 0 1-11,4-2 0 6,5-3 1-4,2-1 0 5,3 0-1-4,4-1 2 7,6 1-2-8,4 4 1 5,2-4 1-4,-1 3-1 6,-5 0 2-4,-2 1-1 9,-8-1-2-9,-8 1 2-6,1 2-2 11,4 0-1-11,-4 0-3 14,3 0 3-13,-7 0 0 4,-2 0 1 4,-1 0 0-7,-2 0 0 3,1 0 2 7,-1 0-1-10,1 0 1 6,5 0-2 1,-6 2 2-5,-5-2 1 9,-3 3 1-11,-12 2-1 8,-4 2-1-9,-2-3-2 7,-6 4-3-6,-4-4 1 6,1 1 2 3,-4-3-1-6,7 1 1 2,3-3 0-4,5 0 1 6,2 0 2 6,7 0-2-12,-2 3 4-4,-6 4-2 10,-1 7 1-2,0 1-3-4,1 1-1 6,3 3-3-3,-2 3 2 7,0 0 1-11,6 2 0 5,13-1 1-4,7-3 0 4,15-3 0 0,8 0 1 1,14-3-2-4,16-3 0 3,14-3 2 2,13-3 0-5,14 3-2 4,7-2 1 0,8 2 0-4,9-3-1 4,7-1 0-3,12-4 0 1,1 3 0 3,6-3 0-7,2 0 0 8,0 0 0-3,0 0 0-5,0 0 0 7,0 0-2-3,0 0 4 1,0 0-1-1,0 0-1 0,0 0 1 0,0 0-3 4,0 0 3-9,0 0-1 7,0 0 1 1,0 0 1-4,0 7-1 2,-5 10-1-2,-2 12 2 4,-2 7-1-2,1 11 1-3,-4 8-1 5,5 8 0-1,0 16 0-4,2 6-1 2,-2 8 2 3,5 0-1-5,-5-1 0 8,7 2 1-11,-4-7-1 14,2 3 0-14,0 0 5 13,-8 1-1-11,4 0 3-4,-2 3 5 9,1-3 1 3,0 3-1-10,2-2-8 5,2 4 5 3,-2 3-4 4,5 7 0-12,0 3 1 5,0 1-2-1,0-6-4 2,0-8 1-4,0-6-1 7,0 1 1-3,0-4-1 5,0 0 0-11,0-3 1 6,-2-1-2-3,0 2 2 4,2-5-2-1,0-4 2-1,0 1-2 2,0-2 2-5,-3 4-2 20,0-3 0-22,-4-8-1-1,1-8 1 9,1-5 0-8,2-7 0 111,-4-3 1-110,3-2-1-2,-1 10 0-1,-5 3 1 0,8 4-1 0,-4 2 0 0,2-2 1 1,-2 8-1-1,3 3 0 0,-2 2 0 0,-1 2 0 0,-1-9 0 1,1-13 0-1,-1 0 0 0,6-16 0 2,1-8 1 3,0-6-1 2,-4 0 0 3,1-2-1-3,0 4 1 1,-1 2 1-1,4-1-1 8,0-2 0-10,0-5 0-5,0-6 0 8,0-1 0 2,0-7 0-6,0 1 0 5,0 4 0 1,0 5 1-3,0 1-1-3,0 3-1 5,0 0 1-1,0 1 0 2,0-3 0-3,0-5 0 0,0 0 0-1,0-10 1 3,4 3-1-3,-1-2 0 3,-3-1 1-4,3-2-1 5,1 0 0-6,-4 0 1 5,14 0 0 1,7 0 1-1,10 0-2-2,9 0 1-2,-1 0-1 14,6 0 0-15,7 0 1-4,6 0-1 9,6 0 0 0,1 0 0-4,4 0 0 4,1 0 0-5,9 0 0 7,3 0 1-4,3 0 0-3,5 3 0 8,6 9 0-7,0-1 0 8,5-3 0-12,4 2 2 12,3 2-3-11,5-1 0 13,-6-3 0-13,8 3 0 7,-3-6 0-5,-3 0 0 8,7-2 0-9,-4-3 0 9,1 0 0-8,-4 4 0 5,-8-4 0-5,-7 3 0 7,-3-3 0-3,-2 0 0 14,4 0 0-19,2 0 0-1,8-15 0-2,1-7 0 13,-2 6 0-11,2 2 0 12,0 1 0-12,-4 4 0 11,1 2 0-11,-1 4 0 7,0-1 0-2,0-4 0 4,2 1 0-9,-5-2 0 9,-1 3 0-6,5 2 0 10,-2 0 0-12,8 4 0 2,3 0 0 3,-4-1 0-1,-2-3 0-2,-6 1 0 3,-7-7 0 3,2 4 0-6,2-2 0 6,-1-4 0-4,1 5 0-1,5-3 0 9,-5 3 0-11,1 2 0 0,-2 2 0 6,-7-1 0-7,5 3 0 6,-3 1 0-4,0 0 0 4,-5 0 0-2,0-4 0 9,-2 4 0-14,-5-2 0 6,-4-1 0-5,1 3 0 7,-5-2 0-5,4 2 0 2,3 0 0 10,2-4 0-15,0 4 0 6,-5 0 0-5,3 0 0 7,-7 0 0-4,2 0 0 9,-5 0 0-13,2 4 0 14,-2 3 0-12,0-2 0-4,8 2 0 7,0-5 0 4,8 4 0-6,6-2 0 3,-4 6 0 2,4-3 0-6,3 2 0 6,1-4 0-5,5 4 0 7,1-1 0-8,3 4 0 3,4 0 0 3,2 0 0-6,-3-5 0 5,5 5 0 5,-3-4 0-12,1 0 0 6,-1-4 0 4,4 5 0-10,-2-2 0 5,2-6 0 12,0 3 0-16,-7-2 0-3,-4-2 0 8,2 0 0 7,2 0 0-14,5 0 0 8,0 0 0-4,2 6 0 1,0-1 0 5,6 3 0-8,-5-2 0 6,5-1 0 1,0 1 0 3,-1-1 0-12,-1-2 0 7,4-1 0 1,-6 1 0-4,0-3 0 5,3 4 0-6,3 0 0 58,4 4 0-58,-2 4 0-2,-1-2 0-2,-4 2 0 0,4-3 0 0,2-2 0 0,3 1 0 0,2-3 0 1,-2 2 0 11,1-2 0-10,-3-5 0 13,-1 2 0-13,0 1 0 8,-2 0 0-6,-1 1 0 5,-5 0 0-3,-3 1 0 3,-4-2 0-5,1-3 0 3,-4 3 0 6,3 1 0-9,-2-4 0 4,-1 0 0 9,-8 0 0-16,-4 0 0 5,-3 0 0 0,1 0 0 2,1 0 0-1,4 0 0 5,5 0 0-10,7 0 0 6,-3 0 0 1,3 0 0 0,1 0 0-5,4 0 0 3,1 0 0 3,5 0 0 3,1 7 0-5,1 2 0-8,-1 2 0 9,8-2 0-2,-5-2 0-2,6-2 0 4,4 0 0 3,3 3 0-9,-6-2 0 7,-1 0 0-6,4-6 0 4,-1 0 0 2,14 0 0-7,0 0 0 8,7 0 0 1,4 0 0-10,3 0 0 5,3 0 0 4,4 0 0-7,-2 0 0 6,-2 0 0-5,0 0 0 2,1 0 0 3,-1 0 0-4,-9 0 0 3,-2 0 0-3,-5-6 0 5,7-2 0-8,4 2 0 13,2-1 0-14,5 4 0 7,-3 0 0-7,3-1 0 8,1 4 0-3,-3 0 0-1,-5 0 0 4,8 0 0-4,-3 0 0 3,-4-2 0 5,1-5 0-12,-8 0 0 6,-5-1 0-4,3-3 0 3,2 0 0 5,6-2 0-6,-5 1 0 2,-5 4 0-1,-3 3 0-2,-6 0 0 8,-8-1 0-11,-8 3 0 8,-10 2 0 4,-6 1 0-9,-8-4 0-5,-5 4 0 11,-2 0 0-5,4-2 0 11,4-1 0-13,2-4 0-4,-3 0 0 11,-2 2 0-7,-11-2 0 3,-9 6 0 5,-4-6 0-8,3 2 0 5,1 2 0-1,7 3 0 0,7 0 0 0,-3 0 0-4,0 0 0 7,0 0 0-5,-10 0 0 7,-3 0 0-11,-8 8 0 7,-1 0 0-4,-6 4 0 7,-10-7 0-9,-10 1 0 6,-6-3 0-3,-12 0 0 39,-6-1 0-44,0 3 0-1,-4-2 0 0,4 3 0 0,3-3 0 1,10-1 0 6,0 3 0 0,-1-5 0-1,3 4 0 3,-8-4 0-1,-6 0 0-4,-8 0 0 5,-3 0 0-2,4 0 0 1,-7 0 0 2,3 0 0-4,2 0 0-1,-2 0 0 4,5-6 0 0,-5-18 0-1,3-13 0 7,-7-11-5-10,0-24-6-5,0-9 1 10,0-21 3-3,0-15 1 2,-3-23 5 3,-5-18-2-10,-2-22 2 12,4-10 1-12,-1-7 0 5,-2 3 0-1,-2 17 0 1,-4 12 0 9,-6 12 0-14,2 11 0 8,1 8 1-8,1 2 0 8,3 7-1-6,1 2 1 7,5 1-1 1,-1-5 0-11,2-5 0 8,2-2 0-5,-4 3 0 6,-1 2 3 6,-1 6 3-15,-5 6-4 10,1 6-1-9,-1 3-1 6,-1 7 1-1,3 0 1 0,-3-4 0 8,-1-2-1-14,-3-4-1 13,-6-5 0-12,7 5 1 18,-1 8 2-16,3 8-3-4,4 5 1 1,1 0 0 10,0 0 0 2,8-1-1-11,-1 7 0 9,3 4 1-6,3 7-1 3,0 0 2-3,0 8-2 3,0 3 2 1,0 1-2-3,0 4 0 2,0-3 2-1,0 0-2 2,0 5 0-4,0 6 1 3,0 7 0 7,0 2 0-13,0 5 0 11,0 4 0-10,0 4 0 4,0 5-1-3,0 8 3 4,0 7-3 1,0 0 0 6,0 7-4-14,0 0-9 6,0 0-48-1,0 0-49 2,0 28-57-3,0-6-112 6,-4 8-92-2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7:33.9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532">
    <iact:property name="dataType"/>
    <iact:actionData xml:id="d0">
      <inkml:trace xmlns:inkml="http://www.w3.org/2003/InkML" xml:id="stk0" contextRef="#ctx0" brushRef="#br0">20584 7595 725 0,'0'0'221'4,"0"0"-90"4,0 0-27-2,0 0-6 4,0 0-1-6,0 0-1 5,0 0-15-2,-1-9 9 2,-37 23-6-3,-19 27-11 1,-13 12-17 3,-12 21-15-4,-5 11-1 0,-11 13-13 2,-3 5-8 0,6-7-8 0,5-6-2 2,1-7 0-3,7-13-2 0,6-10-4 1,7-10-3-2,10-6 2 9,11-9 0-14,8-5-1 5,13-4 2 0,9-13-3 2,10-5 1 1,1-5-1-1,7-3 0-2,0 0 1 2,0 0-1 0,0 0 0 0,0 0 1-2,7-3-1 2,19-30 0 1,6-8 0-2,-4-12 0 2,4-3 0 1,-5-4 0-7,4-1-1 5,-4 4 1 0,-7 14-1 1,2 3 2-1,-9 16-2-2,-2 5 0 0,-2-1 1 1,0 8 0 0,-2 3-3 2,-7 1 2-1,0 8-1-2,0 0 2 2,0 0 0-1,0 0 1 1,0 0 0-1,-7 20-1 1,-19 23 2 0,-8 11-1-2,3 7-1 3,3-1 1-1,1 0-1-1,7-2 2-1,2-8 0 4,5-16 3-5,7-5 3 4,3-17-8-3,3-7 0 2,0-2 0 0,0-3 0 0,0 4 0-3,17 1 0 5,22 2 0-2,3-3 0-1,2-4 0 2,-2 0 0 0,-3 0 0-4,-6 0 0 3,-15 0 0-3,-14 0 0 3,-4 0 0 0,0 0-31 0,0 0-179-2,-12 0-112 2,-4 0-246 0</inkml:trace>
    </iact:actionData>
  </iact:action>
  <iact:action type="add" startTime="17483">
    <iact:property name="dataType"/>
    <iact:actionData xml:id="d1">
      <inkml:trace xmlns:inkml="http://www.w3.org/2003/InkML" xml:id="stk1" contextRef="#ctx0" brushRef="#br0">19126 8457 603 0,'0'0'208'2,"0"0"-60"8,0 0-44-9,0 0-4 5,0 0-25 4,0 0-22-4,0 0 14 0,-144-107 4 2,61 116-3 0,-15 45-19 0,-3 22 5-2,8 15-9 2,10 17-15 0,13-3-5 1,21 11-3-4,22-1 6 3,27-12 8 4,0-5 13-9,61-10-6 5,32-17-17 0,28-13 2 1,12-26-4-4,-6-20-5 3,-16-12-3 1,-16-10-5 1,-13-45-8-4,-20-29 0 1,-14-30-3 0,-26-18 0 3,-22-4 0-4,0 7-2 0,-49 14-1 2,-23 12-3 3,-17 12-46-7,-17 14-98 2,57 70-93 5,1 7-199-3</inkml:trace>
    </iact:actionData>
  </iact:action>
  <iact:action type="add" startTime="19805">
    <iact:property name="dataType" value="strokeEraser"/>
    <iact:actionData xml:id="d2">
      <inkml:trace xmlns:inkml="http://www.w3.org/2003/InkML" xml:id="stk2" contextRef="#ctx0" brushRef="#br1">25257 11982 732 0,'0'0'259'4,"0"0"-108"3,0 0-32 0,0 0-20 1,0 0-55-1,0 0-36 0,15 24-8 1,-15-13-15 0,0 0-51-2,-11-3-69 3,5-8-136-2,1 0-456 2</inkml:trace>
    </iact:actionData>
  </iact:action>
  <iact:action type="add" startTime="20201">
    <iact:property name="dataType" value="strokeEraser"/>
    <iact:actionData xml:id="d3">
      <inkml:trace xmlns:inkml="http://www.w3.org/2003/InkML" xml:id="stk3" contextRef="#ctx0" brushRef="#br1">25279 12099 682 0,'0'0'236'4,"0"0"-125"4,0 0-31 0,0 0-44-2,0 0-36 2,0 0-6 0,-8 27-60 0,5-27-89-2,3 0-203 2</inkml:trace>
    </iact:actionData>
  </iact:action>
  <iact:action type="remove" startTime="20577">
    <iact:property name="style" value="instant"/>
    <iact:actionData xml:id="d4" ref="#d1"/>
  </iact:action>
  <iact:action type="add" startTime="20582">
    <iact:property name="dataType" value="strokeEraser"/>
    <iact:actionData xml:id="d5">
      <inkml:trace xmlns:inkml="http://www.w3.org/2003/InkML" xml:id="stk4" contextRef="#ctx0" brushRef="#br1">25316 12112 918 0,'0'0'191'9,"0"0"-67"-8,0 0-47 6,0 0-30 1,0 0-47 0,0 0-3-2,3 20-70 2,-3-20-103 0,0 0-316 1</inkml:trace>
    </iact:actionData>
  </iact:action>
  <iact:action type="remove" startTime="20893">
    <iact:property name="style" value="instant"/>
    <iact:actionData xml:id="d6" ref="#d0"/>
  </iact:action>
  <iact:action type="add" startTime="20894">
    <iact:property name="dataType" value="strokeEraser"/>
    <iact:actionData xml:id="d7">
      <inkml:trace xmlns:inkml="http://www.w3.org/2003/InkML" xml:id="stk5" contextRef="#ctx0" brushRef="#br1">25653 11696 839 0,'0'0'158'4,"0"0"-61"2,0 0-34 3,0 0-63-2,0 0-11 0,0 0-80 1,21 0-136 1,-29 0-355-4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0">
    <iact:property name="dataType"/>
    <iact:actionData xml:id="d0">
      <inkml:trace xmlns:inkml="http://www.w3.org/2003/InkML" xml:id="stk0" contextRef="#ctx0" brushRef="#br0">29464 4502 829 0,'0'0'236'3,"0"0"-116"9,0 0-15-11,158 0 13 7,-91-22-32-2,17-1-6 1,23 5-10 2,27 4 13 3,27 2-9-2,21 7-23-9,20 3 0 5,11-1-11 0,7 3-4 21,7 0-12-27,-3 0-7 0,2 0 10 13,-8-7-27-13,-3 0 0 9,-13-5 0 1,-23-4 0 0,-14 9 0-8,-20 1 0 6,-27 6 0 3,-25 0 0-8,-21 0 0 5,-35 0 0 8,-21 0 0-14,-11 0 0 2,-5 0 0 1,0 0 0 3,-5 0 0 2,-52 6 0-2,-37 17 0 6,-43 0 0-12,-32 2 0 20,-39 0 0-17,-40-6 0-5,-41-6 0 0,-21-10 0 10,-16-3 0-2,7 0 0-3,23-3 0 3,22-16 0 0,34-4 0 8,40 8 0-12,38 3 0-4,35 10 0 10,34 2 0 3,27 0 0-11,35 0 0 7,18 0 0-3,13 0 0 1,0 0 0 2,0 0 0-5,42 0 0 6,34 0 0-3,30 0 0 1,47 16 0 14,41 7 0-20,43-2 0-1,31-7 0 3,11-7 0 12,-5-7 0-15,-12 0 0 19,-19 0 0-17,-20-16 0-3,-20-16 0 8,-23-4 0-2,-16 1 0 1,-30 4 0-1,-28 6 0 9,-31 12 0-13,-33 2 0 6,-22 9 0-4,-18 2 0 6,-2 0 0-5,0 0 0 6,-64 13 0-3,-45 25 0-1,-49 14 0 1,-55 0 0-4,-54-10 0 5,-43-18 0 6,-31-13 0-13,-2-11 0 13,38 0 0-11,45-4 0-4,52-13 0 10,59 0 0-6,56 8 0 19,40 2 0-20,38-5 0-3,15-1 0 12,17-4 0-11,38 13 0 8,0 4 0 8,-6 0-45-13,-16 46-134-4,-19-19-132 9,-9 6-334 6</inkml:trace>
    </iact:actionData>
  </iact:action>
  <iact:action type="add" startTime="8779">
    <iact:property name="dataType"/>
    <iact:actionData xml:id="d1">
      <inkml:trace xmlns:inkml="http://www.w3.org/2003/InkML" xml:id="stk1" contextRef="#ctx0" brushRef="#br0">15708 6561 287 0,'0'0'167'5,"0"0"-49"-2,0 0-6 9,0 0 4-7,0 0-29-1,0 0-5 2,0 0 3 1,0 0-8 2,6 0-6-4,-17 0 23 8,-26 0-9-11,-8 0-15 8,-7 2-18-5,-9 0-9 2,-7 5-5 2,-1-2 0-1,-13 0-2-3,-6 5 4 16,-5-3-9-20,-6 5-9 17,-1-5 6-18,-2 1-8 0,-8-2-4 15,0 0 3-14,-6 5-3 10,-9-3 1-8,-3 6-3 7,-5-1-4 13,-4-2-2-19,0 3 4-3,3-3-4-1,7 3 2 9,0-3-3-4,10-1 0 6,5 1-2-4,3-5 3 0,10 2 2-3,9 0-2 5,5 3-3 1,6-5 2-4,0-4-1 2,-7-2-3-1,2 0 1 3,-8 0-1-6,0 0-1 7,2 0-2-6,4 0-1 18,1 0 0-21,-2 0-1 0,0 0 2 3,6 0-1 1,2 0 1 6,4 6 0-10,13 7 1 12,0-2-2-11,14-3 3 7,6-2-1-8,15-4-1 8,7-2-1 7,8 3 1-15,5 1 0-2,0-4 0 9,-2 2 1-2,5-2-1 2,3 0 0-2,-2 0 0 3,3 0 0-6,0 0 1 5,-7 3-1-2,2 2 0 1,-2 4 0-3,-2-1 0 11,-1 4-4-14,1 5 2 16,1 2 2-13,-4 10 0-5,1 1 1 8,3 5-2-1,-4 3 1 2,-3 1 0-3,-1 1 0 8,4 6 0-13,0 9 1 8,3 12-1-5,6 9 1 14,-3 14-1-12,2 6 0-6,2 2 0 8,-2 4 0-3,-3-6 1 4,3 0-1 10,-3 0 0-17,1-4 1-2,1 7-1 9,-1 0 0 0,2 0 1 4,1 11-1-11,3 5 0 12,-3 3 1-9,3 8-1 3,0-4 1-6,0 0 0 4,0-6-1 21,0-4 1-24,0 1-1-3,0 0 0 1,0-2 1 7,0-4-1 4,-4-6 0-9,2-5 0 13,-5-11 1-13,3-6 0 1,0-10-1 1,-2 1 0 2,2 5 0 5,1-2 2 9,0-2-2-21,3-10 0 0,0-14 2 7,0-11-2 1,0-10 0-3,0-4 0 2,0-5 1 17,0-1 0-21,0-1-1-3,0 4 1 20,0-2 1-19,3 3-1-1,0-4 1 15,1-2-2-13,-4-5 2 9,0-5-2-10,3-4 0 3,-3 0 1 6,7 0 3 0,6 4 2-2,9-2-5-4,2 3 0 5,7 0 0 0,9-5-1 6,6 0 1-10,21 0-1-5,12 0 1 9,10 0-1 4,16 0 1-12,4 0 1 7,-2 0-1 13,-1 0 0-19,4 0 2-2,3 4-3 8,-2 2 0 0,-1 1 0 2,-8-4 0-8,2-3 0 27,1 0 0-26,3 0 0-3,8 0 0 0,15-3 0 9,0-16 0-2,-1 1 0 3,-12 2 0 1,-9-1 0-8,-12 3 0 8,-2 0 0-9,-9 3 0 11,0 0 0-11,-7-1 0 8,-3 5 0-7,-1-1 0 6,1-4 0-1,0 2 0 2,-3-4 0-5,4 3 0 3,-1 0 0-2,3 0 0 3,3 6 0-2,-1 0 0-3,1-1 0 6,1 0 0-1,-1 1 0 5,-7 0 0-10,2-2 0 0,-6 0 0 4,-2-2 0 1,-5 2 0-4,-1-1 0 2,-8 3 0 3,0-5 0-6,-4 8 0 6,-9-4 0-5,2 4 0 10,-7-1 0-13,-5-3 0 6,-4 4 0-1,-5-2 0 1,2 4 0 9,-4 0 0-11,0 0 0-4,-2 0 0 4,3 0 0 4,-3 0 0-9,-9 0 0 8,2 0 0-3,-5 0 0 3,-4 0 0 0,0 0 0-5,-3 0 0 6,0 0 0-2,0 0 0-2,0 0 0 2,3-4 0 1,4-19 0-3,-4-17 0 2,1-16 0 3,4-14 0-1,-8-9 0-2,0-15 0-8,0-12 0 9,0-13 0-2,0-6 0 5,-12 0 0-10,2-5 0 13,1 10 0-13,1 9 0 10,1 4 0-11,3 8 0 7,-1 1 0 2,0-10 0-6,-5 2 0 8,3-7 0-9,1 0 0 6,1-5 0 4,5-8 0-11,0 0 0 7,0-1 0 0,0 2 0 3,0 8 0-11,0 2 0 9,2 8 0-7,5-1 0 4,-7 10 0 8,0 4 0-13,0 3 0 7,0 1 0-5,0 2 0 5,0 6 0 0,0 3 0-4,0 5 0 8,0 8 0-10,0 9 0 5,0 16 0 1,0 10 0-3,0 14 0 9,0 13 0-14,0 1-26 8,0 3-20-7,0 0-40 5,0 0-68 1,-15 0-47 3,4 15-81-4,6 0-378-3</inkml:trace>
    </iact:actionData>
  </iact:action>
  <iact:action type="add" startTime="13224">
    <iact:property name="dataType"/>
    <iact:actionData xml:id="d2">
      <inkml:trace xmlns:inkml="http://www.w3.org/2003/InkML" xml:id="stk2" contextRef="#ctx0" brushRef="#br0">2677 15167 738 0,'0'0'192'3,"0"0"-72"-2,0 0-7-1,185-42-48 6,-127 25-8 2,5 1 19 1,11 1 1-3,5-2-12 0,12 0-5 2,7 3-7-2,3 1-7 1,14 2-13 0,9-5-6 0,12 0-1 3,14-3 2-2,8-3-12 7,6 6 4-13,-2-1 0 6,-6 0-3 0,1-2-1 3,-5-1-2-9,-9-1-3 7,-7-4-7-1,-9 2 0 1,-7-3-4-3,-1-1 3 6,-5 1 1-10,-1 2 0 3,-3 9 2 2,-7 1 3 3,-4 7 8 8,-1 5-4-15,-5 2-5-3,2 0-3 9,-15 0 3 4,-9 0-1-11,-18 0 0 11,-13 0-4-8,-12 0 0-5,-7 0-3 12,-8 0 0-8,-3 0 0 5,3 0-11 1,-4 0-31-5,-3 0-22 2,4 0-45 0,-7 0-46 4,-3 0-120-7,0 0-200 3</inkml:trace>
    </iact:actionData>
  </iact:action>
  <iact:action type="add" startTime="14253">
    <iact:property name="dataType"/>
    <iact:actionData xml:id="d3">
      <inkml:trace xmlns:inkml="http://www.w3.org/2003/InkML" xml:id="stk3" contextRef="#ctx0" brushRef="#br0">9453 15216 530 0,'0'0'257'6,"0"0"-131"-5,0 0-23 13,157-55-29-12,-109 48-36 7,5-3 1-4,18 0 16 4,11 1 2-7,6-1 5 8,20 3 4-3,7-3-11 8,11 0-19-14,15 1-8 5,5 4-8 2,4 2 1 1,-5 3 4 15,-2 0-10-23,-2 0 1-1,-4 0-4 13,-5 0 2-12,-1 0-3 13,-7 0 5-14,2 0-4 10,-5 0-3-3,1 0-1 1,-5 0-6-3,-3-3 0 3,-4-3-2 10,-10-2 0-14,-14 0 0-4,-3-3 2 10,-7 0 0-7,-2-1 8 7,-7 0 1 0,3 4 1-5,-6-1 0 8,3 1-1-10,-1-3-3 5,2 3-4 3,-8 1-1-8,0-3 2 4,-5 4 0 10,-3 5 9-12,0 1 6-5,0 0 6 12,-4 0-3 6,-1 0-13-15,-2 0-4-2,-3 0-1 5,2 0-4-2,1 0-1 5,-3 0 0 0,-2-6-1-4,-3 0 1 5,-9 2-1-3,0 0-3 0,-6-2-12 6,0-1-39-10,-1-7-51 2,-4-8-69 9,-13 12-118-11,-1 0-365 10</inkml:trace>
    </iact:actionData>
  </iact:action>
  <iact:action type="add" startTime="15430">
    <iact:property name="dataType"/>
    <iact:actionData xml:id="d4">
      <inkml:trace xmlns:inkml="http://www.w3.org/2003/InkML" xml:id="stk4" contextRef="#ctx0" brushRef="#br0">18786 15267 636 0,'0'0'246'13,"0"0"-107"-12,206-56-29 1,-138 33-20 2,6 5-50 2,12-2-3 2,9 7 6 1,8 1 3-6,7 10 0 2,5-4-4 3,-3 1-10-1,1-3-7 0,5-5-15 0,-2-4 10 2,5-3 0-1,2 1-5-2,-2 0-4 23,-8 0-3-27,-2 0-1-2,-1-1-1 1,0 1 3 9,-1 0-1-6,-5 0-1 4,-3 5 0 10,-11-3 3-11,-1 7 1-7,-10 0 2 11,-5 1-1-9,1 1 1 6,-6-1-5 3,2 2-2-8,1 0 0 6,7 5 2-1,-3-1-1 2,1 1 1-5,1 2 2 2,-7 0 0 1,-5 0 2-3,-1 0 4 6,-2 0-4-8,-2 0-2 5,-1 0-1 3,4 0-2-3,-1 0 4-4,2 0-6 3,2 0-1 2,-3 0-1 0,-1 0 2-4,1 2 7 4,4 1-2 2,-4-1-1-8,5 5-1 8,4 0-3-6,-1 2 5 14,3 1 9-16,-6 0-5-3,-7-5-3 9,-7-3-2 0,-7-2-4-4,-19 0-2 4,-9 0-3-2,-7 0 0 0,-6 0-6 0,-7 0-48 0,0-2-68-1,0-29-74 2,-27-12-33 1,5 23-111 1,2 7-612-7</inkml:trace>
    </iact:actionData>
  </iact:action>
  <iact:action type="add" startTime="16561">
    <iact:property name="dataType"/>
    <iact:actionData xml:id="d5">
      <inkml:trace xmlns:inkml="http://www.w3.org/2003/InkML" xml:id="stk5" contextRef="#ctx0" brushRef="#br0">25469 15131 232 0,'0'0'443'5,"0"0"-261"-3,0 0-71 2,155-57-22 6,-110 41-42-8,10 1 3 6,3 0-4-1,9 3 7 1,8 4 21-2,7 5-5 2,12 3-5 1,8 0-18-3,1 0-17 3,0 0-4-1,3 0 1-1,7 0-10 1,-1 0-5 5,1 0 0-10,-7 7 4 5,-6 2 7 6,-3 5-2-12,-2-1-9 5,2-1 6 1,2-4-7 5,7-5-5 1239,-3-3 1-1252,0 0 0 0,1 0-4 0,-1 0 4 0,-3 0 0 0,3 0 6 0,-6-3 1 1,-1-5-5-1,0 2 5 0,-7 4-1 0,-4-4-2 1,-11 3-3-1,1-2 2 0,-8 2-1 1,-4 3-1 0,-2-2-1 0,1 2 1 0,-2-4-1-1,1 4 0 0,8-1-1 0,2-3-3 0,-2-1 0 0,0-2-2 1,-7 3 0-1,-4 1 4 0,-6-2-2 0,-6 2 0 0,5 1 1 0,-7-4 1 1,3 2-2-1,-4 2 1 0,2 0 1 0,-2-1-3 0,-2-2 0 0,4 1 1 0,-7-1 1 1,-2-1 1-1,4 6 0 0,-3-2-1 0,-1 0 3 0,1 2-4 0,2 0 2 0,-3 0-2 0,-1 0 2 1,2 0 0-1,-5 0 1 0,-1 0-1 0,3 0 1 0,-7 0 1 1,0 0 0 0,-3 0 0 0,-5 0-3 0,-5 0 1 0,-1 0-3-1,-7 0 1 0,-5 0-2 0,-1 0 0 0,0 0-2 0,0 0-24 109,0 0-29-108,0 0-58 0,-17 0-73-1,0 0-107 0,-8 0-75 0</inkml:trace>
    </iact:actionData>
  </iact:action>
  <iact:action type="add" startTime="20045">
    <iact:property name="dataType"/>
    <iact:actionData xml:id="d6">
      <inkml:trace xmlns:inkml="http://www.w3.org/2003/InkML" xml:id="stk6" contextRef="#ctx0" brushRef="#br0">2343 18537 564 0,'0'0'267'6,"0"0"-147"-1,0 0-16 2,0 0-14 0,0 0-1 3,0 0 28-3,0 0-3 3,48 0 3-5,7 0-27 1,23 0-9 3,23-7-17-4,28-14-21 2,29 2-10 1,28 0-3 1,34-6-9-3,24 9-7 13,11 8-8-18,-5-6 7 9,-15 4-4-5,-18-4-1 2,-9 2 3 0,-21 2 0 2,-13-2-1-2,-16 5-5-3,-24 7-1 8,-20-7-2-6,-18 7 3 1,-17 0 0-1,-27 0-5 2,-22 0 0 5,-15 0 0-12,-13 0 0 23,-2 0 0-20,0 0 0-2,-13 0 0-2,-65 12 0 8,-63 12 0 1,-60 2 0 4,-55-13 0-12,-40-2 0 7,-28-11 0-1,-5 5 0 1,22-5 0 0,25 0 0 1,42 3 0-4,45 2 0 7,33 6 0-9,42 1 0 7,34 1 0-5,31-7 0 10,28-1 0-13,17-5 0 5,10 0 0-1,0 0 0 1,0 0 0 0,31 0 0 1,38 0 0 2,41 0 0-3,46 0 0-3,50 0 0 5,62 5 0-2,47 3 0 2,23-8 0 0,-6 0 0-4,-25 0 0 3,-48-11 0 0,-49-2 0-2,-35 3 0 3,-32 0 0-3,-26 0 0 9,-27 1 0-13,-29 7 0 4,-29-1 0 4,-15 3 0-3,-17 0 0-1,-10 0 0 2,-80 0 0 0,-65 14 0-1,-80 10 0-1,-54-5 0 3,-39-8 0-3,-15 1 0 9,17-12 0-13,43 0 0 5,49 2 0 4,54-2 0-9,53 5 0 8,53-5 0-2,38 0 0 1,36 0 0 5,6 0 0-10,73-5 0-3,58-17 0 8,67 12 0 0,54 4 0-2,22 6 0-1,-12 0 0 2,-34 16 0-1,-55 11 0 0,-38-4 0 2,-38-10 0 0,-40-2 0 2,-29-8 0-8,-22-3 0 2,-12 5 0 2,-54 6 0 6,-90 0 0-10,-80 3 0 5,-78 3 0 3,-22-3 0-1,3-9 0-9,28-5 0 7,58 0 0 3,53 0 0-6,52 0 0 7,55 0-13-10,51-25-157 6,34 8-145-2,39-2-115 1</inkml:trace>
    </iact:actionData>
  </iact:action>
  <iact:action type="add" startTime="23398">
    <iact:property name="dataType"/>
    <iact:actionData xml:id="d7">
      <inkml:trace xmlns:inkml="http://www.w3.org/2003/InkML" xml:id="stk7" contextRef="#ctx0" brushRef="#br0">19831 17138 102 0,'0'0'67'6,"0"0"17"-5,0 0 41 4,0 0 17 2,0 0 49 1,0 0-1 1,0 0-25 0,-41 95-13-8,41-95-22 7,0 1-6 1,0 5-8 0,0-6-17-2,0 0-27-2,14 0-9 3,38 0-11 0,19-36-21-3,38-14 6 7,25-12 7 8,29-11 0-20,40 2-27 7,29-1-17 4,14 9 0-8,-4 8 0 22,-13-5 0-23,-32 5 0-1,-28 7 0-1,-35 4 0 11,-44 13 0-9,-29 12 0 8,-30 9 0-2,-19 3 0-3,-12 7 0 3,0 0-46-3,0 0-160 4,-28 15-117 1,-6 16-150 0</inkml:trace>
    </iact:actionData>
  </iact:action>
  <iact:action type="add" startTime="24201">
    <iact:property name="dataType"/>
    <iact:actionData xml:id="d8">
      <inkml:trace xmlns:inkml="http://www.w3.org/2003/InkML" xml:id="stk8" contextRef="#ctx0" brushRef="#br0">23069 17190 365 0,'0'0'328'5,"0"0"-75"0,0 0-45-4,0 0-4 9,185-59-35-5,-117 29-25 4,21-8-25-1,14-15-28-3,22-5-24 0,23-13-16 6,17-4-9-6,17-2-36 3,-7 3-6-2,-18 14 0 3,-33 16 0 2,-40 13 0-6,-29 10 0 5,-26 13 0 5,-15-6 0-12,-14 5-110 8,0 8-142-6,-21 1-89-4,-12 0-280 16</inkml:trace>
    </iact:actionData>
  </iact:action>
  <iact:action type="add" startTime="25405">
    <iact:property name="dataType"/>
    <iact:actionData xml:id="d9">
      <inkml:trace xmlns:inkml="http://www.w3.org/2003/InkML" xml:id="stk9" contextRef="#ctx0" brushRef="#br0">29787 16108 282 0,'0'0'413'5,"0"0"-280"-3,0 0-47-2,0 0-4 3,0 0 6 4,0 0-13-4,0 0-13 14,-234-85 1-16,90 85 7 7,-26 0-8-3,-25 0-21 2,-18 19-11 0,4 20-5 7,2 7-8-14,12 11-11 9,22 5 0 10,22 7-2-15,20 16 2-4,21 11-1 8,18 17 0 7,14 23 15-12,25 17-6 15,18 17 3-13,22 8-5-4,13 4 6 20,32 3-11-15,57-5-4-6,40-2-3 0,34-15 2 6,32-15 0 1,30-27 1 5,15-17-1-9,13-25 17 13,12-16 13-14,-4-23 2 10,0-30 4-10,1-10-16 11,-9-46-1-10,-8-38-2 3,-14-24 5 4,-23-22-5-5,-29-23 0 5,-35-30 0-6,-27-31-9 8,-47-29-3-6,-54 1-4 7,-37 5-2-12,-129 18-1 8,-102 34-3-4,-77 21-2 3,-45 34 2 7,-9 34-2-7,21 31-70-6,30 32-102 4,236 33-198 1,35 26-483-1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126">
    <iact:property name="dataType"/>
    <iact:actionData xml:id="d0">
      <inkml:trace xmlns:inkml="http://www.w3.org/2003/InkML" xml:id="stk0" contextRef="#ctx0" brushRef="#br0">7828 18641 471 0,'0'0'361'6,"0"0"-198"3,0 0-61-6,0 0 33 4,0 0-39 4,0 0-4-2,0 0-12-7,0 0-8 5,6 0 26 0,18 0-16 1,7 0-6 0,6 0-16-1,5-5-17 0,9-2-6 4,12 0-7-8,18-5-7 5,6-5 3 1,13 4-26 7,10-6 0-16,6 8 0 14,7-2 0-14,6 2 0 16,1-4 0-13,1 5 0 4,-5 4 0 0,-5-2 0 1,-5 5 0-3,-1 3 0 3,1 0 0-1,-5 0 0 2,2-2 0-4,-3-3 0 2,-4-1 0 5,-3-2 0-7,-1 6 0 4,-7-1 0-5,3 3 0 4,-4 0 0 3,-2 0 0-8,2 0 0 7,-2 0 0 11,0 0 0-18,4 0 0-3,-2 3 0 8,1-1 0-3,-1-2 0 2,-8 0 0 2,2 0 0-3,-11 0 0 2,-1 0 0 2,-2 0 0-6,2 0 0 4,-1 0 0 7,2 0 0-12,2 0 0 2,-1 0 0 3,2 0 0 4,2 0 0-10,-3 0 0 9,3 0 0-5,-7-2 0 3,2 2 0-4,-5 0 0 2,0 0 0 6,-3 0 0-11,-5 0 0 16,-8 0 0-13,-1 0 0-4,-11 0 0 12,-8 0 0-11,-7 0 0 13,-11 0 0-10,-8 0 0-5,1 0 0 8,-9 0 0-2,5 0 0 5,-5 0 0-2,-2 0 0 1,0 0 0-10,0 0 0 8,0 0 0 0,0 0 0 0,0-10-86 0,-2-6-312 3,-14-14-133-7</inkml:trace>
    </iact:actionData>
  </iact:action>
  <iact:action type="add" startTime="14577">
    <iact:property name="dataType"/>
    <iact:actionData xml:id="d1">
      <inkml:trace xmlns:inkml="http://www.w3.org/2003/InkML" xml:id="stk1" contextRef="#ctx0" brushRef="#br0">24827 16847 317 0,'0'0'174'7,"0"0"-46"-6,0 0-28 5,0 0-6 5,0 0-9-7,0 0-13 5,0 0-8 0,76-58-11-4,-92 41 7 3,-39 3-4 4,-35 7 12-9,-38 7 2 5,-30 0-20-1,-18 0-13-3,-13 0-18 7,1 24-7 13,9 17-9-24,8 19 1 5,19 24 1-5,15 31 18 8,17 20 17 0,21 16-15-2,18 26 13 5,20 7-2-5,21 4-2 3,35 7-8-5,5-4-15 6,72-3-3-2,52 4-1-1,47-6-4-1,44-16 0 8,38-31-2-12,35-49 2 6,23-62-2-3,2-42 3 11,3-109-4-15,-21-66-4 13,-33-46 4-14,-37-11 2 10,-52-20 5-5,-52 9 3 7,-50 26 6-8,-53 20-6 6,-29 38-8-6,-93 22-2 5,-59 21-1-5,-40 17-1 6,-28 17-1 4,-6 26-3-11,-5 15-70 5,-11 31-38-4,2 17-54 6,169 7-161-2,13 31-721-1</inkml:trace>
    </iact:actionData>
  </iact:action>
  <iact:action type="remove" startTime="18106">
    <iact:property name="style" value="instant"/>
    <iact:actionData xml:id="d2" ref="#d1"/>
  </iact:action>
  <iact:action type="add" startTime="18122">
    <iact:property name="dataType" value="strokeEraser"/>
    <iact:actionData xml:id="d3">
      <inkml:trace xmlns:inkml="http://www.w3.org/2003/InkML" xml:id="stk2" contextRef="#ctx0" brushRef="#br1">28942 21178 312 0,'0'0'442'28,"0"0"-267"-20,0 0-78 0,0 0 5-6,0 0-32 1,0 0-44-2,0 0-21 7,0-2-5-7,0 2-17 4,0 0-84 3,0 0-148 1,0 0-489-3</inkml:trace>
    </iact:actionData>
  </iact:action>
  <iact:action type="add" startTime="19587">
    <iact:property name="dataType"/>
    <iact:actionData xml:id="d4">
      <inkml:trace xmlns:inkml="http://www.w3.org/2003/InkML" xml:id="stk3" contextRef="#ctx0" brushRef="#br0">24934 16477 437 0,'0'0'187'7,"0"0"-95"-6,0 0 15 5,0 0 21 1,0 0-27 2,0 0-35-1,-117-39-1-2,39 37-9 1,-23 2 4-2,-23 0-7 4,-16 0-1 0,-7 11-10 0,-4 16-17-6,1 14-12 6,6 3-6-2,7 11 5 11,11 10 0-13,12 7 0-5,15 7 0 11,12 8 7 3,11 11 7-14,11 18-5 8,10 1-1-2,13 15-1 1,9-5-2 8,9 8-4-12,11-6-3 6,13-6-4-6,0-11 0 6,40-10 1-1,32-16-1-3,27-4 1 4,32 4-6 1,32-2 0-7,29-4 0 8,21-1-1-5,11 0 5 0,-8-5-1 5,-8-2 0-6,-21-4 0 4,-3-14 0-4,-11-17 1 4,3-32 3 13,6-5-4-19,-3-55-3-1,-5-30-1-1,-9-30 0 10,-20-14 0-6,-22-10 1 3,-15-13 2 4,-31-13-1-9,-28-11 0 6,-17-1-1-4,-25-2 3 5,-7 29-4-3,-19 27 0 7,-63 20-1-12,-52 21-2 4,-45 10 3 8,-31 15-1-11,-15 8-2 7,7 6 0-7,13 6-22 11,20 11-20-12,18 9-24 6,21 8-27-4,14 9-56 4,115 0-55 3,4 0-214-8</inkml:trace>
    </iact:actionData>
  </iact:action>
  <iact:action type="add" startTime="25002">
    <iact:property name="dataType" value="strokeEraser"/>
    <iact:actionData xml:id="d5">
      <inkml:trace xmlns:inkml="http://www.w3.org/2003/InkML" xml:id="stk4" contextRef="#ctx0" brushRef="#br1">29204 20869 387 0,'0'0'159'6,"0"0"-38"-1,0 0-4 9,0 0-28-7,0 0-50-4,0 0-16 6,0 6 0-3,0-6-14 0,0 0-9 0,-5 0-6 2,-8 0-62-2,7 0-187 2</inkml:trace>
    </iact:actionData>
  </iact:action>
  <iact:action type="remove" startTime="25340">
    <iact:property name="style" value="instant"/>
    <iact:actionData xml:id="d6" ref="#d4"/>
  </iact:action>
  <iact:action type="add" startTime="25309">
    <iact:property name="dataType" value="strokeEraser"/>
    <iact:actionData xml:id="d7">
      <inkml:trace xmlns:inkml="http://www.w3.org/2003/InkML" xml:id="stk5" contextRef="#ctx0" brushRef="#br1">29204 20869 296 0,'-115'-73'414'24,"115"73"-301"-21,0 0-44-3,0 0-6 1,0 0-61 5,-3 0-2-5,-6 0-54 0,0 0-19 19,4 0-134-16,4 0-245-3</inkml:trace>
    </iact:actionData>
  </iact:action>
  <iact:action type="add" startTime="25516">
    <iact:property name="dataType" value="strokeEraser"/>
    <iact:actionData xml:id="d8">
      <inkml:trace xmlns:inkml="http://www.w3.org/2003/InkML" xml:id="stk6" contextRef="#ctx0" brushRef="#br1">28934 20790 604 0,'0'0'110'8,"0"0"-74"-7,0 0 35 5,0 0-62 3,0 0-9-1,0 0-84-1,-14-12-138-2,1 12-293 3</inkml:trace>
    </iact:actionData>
  </iact:action>
  <iact:action type="add" startTime="27154">
    <iact:property name="dataType"/>
    <iact:actionData xml:id="d9">
      <inkml:trace xmlns:inkml="http://www.w3.org/2003/InkML" xml:id="stk7" contextRef="#ctx0" brushRef="#br0">24784 16611 251 0,'0'0'228'6,"0"0"-87"-5,0 0-20 4,0 0-3 3,0 0-23 0,0 0-15 1,0 0-6-3,22-16-12 1,-28 8-5 0,-32 4 18 1,-10 1-10 2,-15 3-19-6,-14 0-12 5,-4 0-6 0,-7 0-7 0,-1 0-7-6,0 0-4 7,5 9-4 11,2 8 2-21,-3 3 7 0,-1 9-2 8,-3 4 0 1,5 8 3 6,-4 2-6-12,9 6-1 4,2 3-6-2,2 3 0 4,5 3 1-5,3 2-3 8,5 0 2-7,6 0 1 3,1-3-3-1,3-1 7-1,6-5-4 5,7 1 4-4,9 0 0 0,12-2 1-1,1 4 4 7,13 1-2-10,4 5 0 5,0 15-1 0,0 4 3-1,0 5-5 2,0-4 14-4,8-6-14 3,5-9 0 6,5-8 2-11,-1-11-1 5,6-2-1-3,6-5 4 5,11 1 2-6,8 2-4 4,17 2 2 1,7-3-6 3,17 3 5-9,12-11-1 4,26 1-6-1,6-15 0 4,13-7 0-7,1-7-3 7,-2-5 3 0,5 0 3-5,-8 0 1 2,-5 6 3 4,-13 7 1-8,-11-1-5 8,-6 7-1-5,2-9 2 4,-9-1-4-6,0-4 1 7,-5-5-2-6,-7 0-2 5,0 0-1-7,1-24 0 5,-2-20 0-1,-1-8 0 0,-4-11 1 2,-3-16 0-1,-4-7 1 0,-9-10 0 0,-11-10 0-3,-13-9-1 3,-12-8 2 6,-15-2-3-11,-12 3 1 13,-3-8-2-13,0 10 2-3,-10-10-2 8,-19 11 0 3,-15 4 0 3,-7 13-1-8,-14 18 0-6,-22 13 0 10,-17 11 0-3,-16 2 2 7,-14 1 0-11,-3 0 0 10,0 5-1-9,12 2 1-4,6 11-1 11,6 18-37-6,7 13-49 3,-6 8-82 7,82 0-65-11,-7 35-266 1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37:48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54">
    <iact:property name="dataType"/>
    <iact:actionData xml:id="d0">
      <inkml:trace xmlns:inkml="http://www.w3.org/2003/InkML" xml:id="stk0" contextRef="#ctx0" brushRef="#br0">3545 4690 385 0,'0'0'290'9,"0"0"-126"-3,0 0 16 2,0 0-79-2,0 0-17 2,0 0-8 0,0 0-4-2,0 0-3 2,-77-119 3 0,-20 119-5 0,-26 15-2 0,-13 41-21-1,1 19-4 0,15 19-23 2,18 21 1-4,28 16-13 3,28 22 1 2,27 4 5-2,19 11 1-2,19-2 10 7,55-5-13-10,34-15 8 6,34-34-9-5,34-37 4 5,33-57-7-3,22-19 5 5,-9-91-10-7,-22-47 1 4,-44-44-1 0,-46-27 2 0,-57-24-4-2,-53-5 9 4,-19 10-9-5,-80 25 6 6,-21 42-8-7,-18 41-3 7,10 46 4-6,11 40-22 3,4 35-88-2,79 3-63 2,11 41-171 0</inkml:trace>
    </iact:actionData>
  </iact:action>
  <iact:action type="add" startTime="11276">
    <iact:property name="dataType"/>
    <iact:actionData xml:id="d1">
      <inkml:trace xmlns:inkml="http://www.w3.org/2003/InkML" xml:id="stk1" contextRef="#ctx0" brushRef="#br0">14069 8340 483 0,'0'0'309'5,"0"0"-136"5,0 0-83-6,0 0 6 4,0 0-30 0,0 0-1 0,-58-162 15-1,11 137-11 0,-9 8-10 1,-12 10-12 0,-11 7 6-2,-19 0-5 2,-1 33-8 0,6 15-17 0,1 18-3 0,14 15-14-1,19 13 14 0,11 9-6 5,25 15 10-10,23 4-10 7,0 11 4-1,20 4-3 3,48-7-3 2,24-15-3-10,35-27-7 6,38-27 13-7,18-39-4 7,11-22 0-5,-9-31-10 7,-31-50 7-5,-27-28-7 1,-31-20 0 0,-42-14-1 1,-44-5-2 0,-10 10 0 0,-64 6-1-2,-32 22-2 2,-18 24-2 1,-9 34 3-4,-13 24-39 3,2 22-75 0,77 6-78 3,16 13-182-1</inkml:trace>
    </iact:actionData>
  </iact:action>
  <iact:action type="add" startTime="12397">
    <iact:property name="dataType"/>
    <iact:actionData xml:id="d2">
      <inkml:trace xmlns:inkml="http://www.w3.org/2003/InkML" xml:id="stk2" contextRef="#ctx0" brushRef="#br0">3159 13771 565 0,'0'0'186'5,"0"0"-68"2,0 0 13 1,0 0-71 1,0 0 18-4,0 0 14 3,-13-24 22 0,-35 24-12 0,-17 0-33-2,-7 0 5 2,-14 15-28 1,-6 35 10-2,-6 20-22 0,13 26-3 0,15 18-22 1,15 24 1 0,24 8-7 0,21 5 0-1,10-2 0 2,7-11-1-2,57-25 7 0,34-27 8 6,33-31 6-9,34-33-20 7,11-22 10-9,4-6-13 5,-17-54 0 1,-22-27 0 1,-35-27 3-3,-35-29-6 2,-43-35 7 1,-28-17-11-3,-38 0 8 1,-57 17-3 1,-22 36-7 10,-16 37 6-13,7 46-6-5,15 41-58 9,74 21-99-5,18 45-160 6</inkml:trace>
    </iact:actionData>
  </iact:action>
  <iact:action type="add" startTime="13469">
    <iact:property name="dataType"/>
    <iact:actionData xml:id="d3">
      <inkml:trace xmlns:inkml="http://www.w3.org/2003/InkML" xml:id="stk3" contextRef="#ctx0" brushRef="#br0">13847 17325 466 0,'0'0'339'6,"0"0"-167"0,0 0-96 2,0 0-28 0,0 0 25 0,0 0-9-1,-201-59 18 0,94 59-8 2,-2 41-12-2,-4 27-21-1,8 15 4 2,9 26-12 0,12 12 2 0,17 2-11-2,18 3-7 2,19-11-1 0,23 1-1 2,7-14 6-5,37-7-11 9,50-12 7-10,41-17-15 3,32-17 7-1,30-24-2 1,12-25-2 1,-4 0 1 0,-23-25-1-1,-36-27 13 3,-52-24-7-4,-37-20 4 3,-50-25-14-6,-4-27-2 6,-72-15-8-1,-24 1 8 0,-20 8-7-2,-7 30-58 2,-1 41-53 0,75 83-68 0,19 0-163-2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39:38.27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980">
    <iact:property name="dataType"/>
    <iact:actionData xml:id="d0">
      <inkml:trace xmlns:inkml="http://www.w3.org/2003/InkML" xml:id="stk0" contextRef="#ctx0" brushRef="#br0">17825 7504 745 0,'0'0'275'6,"0"0"-119"2,0 0-56-2,0 0-23 3,0 0-48-2,0 0 8 1,0 0 17-2,0 0-14 2,74-171-4 0,-53 98 7 0,4-10-5-1,-1-2-16 0,-8-2-1 2,2 10-7-2,-2 14-3-1,-6 20-4 2,1 15 1 0,-6 16 1 0,-3 7 6-2,-2 5-3 3,3 0 14-2,3 0 13 1,9 22 4-2,5 39 2 2,10 22-23 0,7 11-4 0,-2 1 4-2,4-4 9 3,-2-8-20 0,-10-13-3-1,-1-13-8 0,-11-18 2-2,-5-9-2 4,-7-15-5-5,0-15-17 0,-3 0-27 3,0 0-17 0,0 0-44 0,0 0-38-2,0 0-59 2,0-18-73 0,-3-2-82 1,-4-7-49-4</inkml:trace>
    </iact:actionData>
  </iact:action>
  <iact:action type="add" startTime="7338">
    <iact:property name="dataType"/>
    <iact:actionData xml:id="d1">
      <inkml:trace xmlns:inkml="http://www.w3.org/2003/InkML" xml:id="stk1" contextRef="#ctx0" brushRef="#br0">18306 7310 397 0,'0'0'281'2,"0"0"-34"5,0 0-68 0,0 0-29 0,0 0 17 0,0 0-47 2,-178 0-36-2,134 4-31-1,3 0-14 2,6-2-24 0,12-2-12 0,7 0-3-2,5 0-8 2,11 0-75 0,0 0-74 1,0 0-75-4,11 0-265 3</inkml:trace>
    </iact:actionData>
  </iact:action>
  <iact:action type="add" startTime="7663">
    <iact:property name="dataType"/>
    <iact:actionData xml:id="d2">
      <inkml:trace xmlns:inkml="http://www.w3.org/2003/InkML" xml:id="stk2" contextRef="#ctx0" brushRef="#br0">18547 7565 743 0,'0'0'247'6,"0"0"-125"2,0 0-18-1,0 0-44-1,0 0-13 2,21-176 5 0,-17 142-25 0,4 9-6-2,1 5-1 2,2 10 25 0,-6 5-12 1,7 5 7-4,4 0 3 5,-1 0-14-4,8 19 9 2,1 17-18-2,0 0-12 3,-8-1-6-1,-7-9-4 0,-5-6-10-2,4-5-23 1,-8-5-42 2,4-5-14-2,1-5-58 0,4 0-22 0,-6 0-104 1,-3 0-198 0</inkml:trace>
    </iact:actionData>
  </iact:action>
  <iact:action type="add" startTime="8015">
    <iact:property name="dataType"/>
    <iact:actionData xml:id="d3">
      <inkml:trace xmlns:inkml="http://www.w3.org/2003/InkML" xml:id="stk3" contextRef="#ctx0" brushRef="#br0">19047 7220 458 0,'0'0'217'5,"0"0"-97"3,0 0 2 0,0 0-50 0,0 0 26-2,0 0-19 2,-68-5-26 0,37 7 2 0,0 16-16-2,2 2 3 2,8 0-16 0,3 0 2 0,8 3-12-1,5-3-3 0,5 3 1 1,0-1-2 0,0 2 1-2,0-2-9 2,15 0 2 0,12-6-6 0,-4-7 4-2,0-6-2 3,-4-3 3-2,2 0-5 2,-5 0-4-4,-4-28 3 3,1-14 0 0,-9-3-1 0,2-1 4-2,0 8 0 2,-6 13-1 0,0 10-1 0,0 12 0-1,0 3 2 0,0 0 7 2,0 0-5-2,0 0 12-1,0 6 1 2,0 26 0 0,0 17-12 0,0 10 5-2,0 17 2 2,0 12 6 0,0 10-4 2,0-4-9-4,0-4-2 3,0-15 0-1,-13-22-6-1,-8-12 5 0,5-16-4 0,-5-13-4 1,-2-9-15-2,2-3-40 2,-7-15-27-1,1-42-50 2,17 13-51-2,5-1-265-2</inkml:trace>
    </iact:actionData>
  </iact:action>
  <iact:action type="add" startTime="8639">
    <iact:property name="dataType"/>
    <iact:actionData xml:id="d4">
      <inkml:trace xmlns:inkml="http://www.w3.org/2003/InkML" xml:id="stk4" contextRef="#ctx0" brushRef="#br0">19286 6722 443 0,'0'0'207'6,"0"0"-40"-1,0 0-33 3,0 0-32 0,0 0-6 0,0 0 3-2,28 188 0 2,-24-104-7 0,-1 10-18 0,0 2-17-1,0-5-8 0,-3-5-17 1,0-18-19 0,0-10-9-2,0-20-2 2,0-18-4 0,0-13-14 0,0-3-30-1,0-4-46 0,10 0-78 1,-8-18-58 1,7-3-171-4</inkml:trace>
    </iact:actionData>
  </iact:action>
  <iact:action type="add" startTime="8901">
    <iact:property name="dataType"/>
    <iact:actionData xml:id="d5">
      <inkml:trace xmlns:inkml="http://www.w3.org/2003/InkML" xml:id="stk5" contextRef="#ctx0" brushRef="#br0">19525 7429 391 0,'0'0'443'7,"0"0"-297"0,0 0-48-2,0 0-33 3,0 0-24 0,182-116 0 0,-161 83-8-2,3 0-18 2,-11-2-13 0,-13 9-2 0,0 4 0-2,0 5-2 2,0 10-5 0,-24 7 2 0,-7 0 1-1,-4 7 4 0,-2 38 6 1,4 13-4 0,8 5 22-2,12 3 10 2,13-3 26 2,0-13-6-2,0-8-3-2,16-11-13 2,18-11-3 0,8-9-35 2,6-7 0-8,6-4-8 6,-1 0-19 2,-3 0-20-1,-10-24-33-5,-7-7-23 3,-14-2-44 1,-19 20-90 0,0 1-262 0</inkml:trace>
    </iact:actionData>
  </iact:action>
  <iact:action type="add" startTime="9278">
    <iact:property name="dataType"/>
    <iact:actionData xml:id="d6">
      <inkml:trace xmlns:inkml="http://www.w3.org/2003/InkML" xml:id="stk6" contextRef="#ctx0" brushRef="#br0">20073 7427 787 0,'0'0'209'3,"0"0"-61"4,0 0-33 1,0 0-12 0,0 0-21-1,0 0-29 0,155-38-53 2,-129 38-1-2,-6 14-45-1,7-4-105 2,-23-7-73 0,5-1-684 0</inkml:trace>
    </iact:actionData>
  </iact:action>
  <iact:action type="add" startTime="9830">
    <iact:property name="dataType"/>
    <iact:actionData xml:id="d7">
      <inkml:trace xmlns:inkml="http://www.w3.org/2003/InkML" xml:id="stk7" contextRef="#ctx0" brushRef="#br0">17721 8990 298 0,'0'0'565'6,"0"0"-344"3,0 0-95-4,0 0-7 3,0 0-15 0,0 0-4 0,0 0-14-2,14-169-19 2,-14 88-17 0,0-4-13 0,0-5-7-1,0-1-12 0,0 3-7 1,0 18-4 0,0 12-4-2,0 12-3 2,0 18 8 0,0 2 1 0,0 12 13-2,17 7 7 3,7 7-5-2,13 0-5 2,8 21 0-4,12 31-6 3,-1 16-8 0,4 13 4 2,-7 4-4-5,-12-1 5 2,-14-10-10 2,-9-4 8-1,-15-7-5-1,-3-9-1 0,0-7-2 0,-36-9 2 1,-14-3-5-2,-11-9 6 2,-1-9-5 0,4-10 3 0,7-7-2-2,-3 0-7 4,16 0-52-4,10-4-35 4,11-16-68-6,17-6-50 4,0 19-86 0,0-3-496 0</inkml:trace>
    </iact:actionData>
  </iact:action>
  <iact:action type="add" startTime="10387">
    <iact:property name="dataType"/>
    <iact:actionData xml:id="d8">
      <inkml:trace xmlns:inkml="http://www.w3.org/2003/InkML" xml:id="stk8" contextRef="#ctx0" brushRef="#br0">18491 8703 473 0,'0'0'310'3,"0"0"-154"5,0 0-1 0,0 0-46 0,0 0-14-2,0 0 4 2,-145 53-18 0,121-20-27 1,11-3-12-4,10-2-10 3,3-6-6 0,0-4 4 0,10-3-5-1,21-10-10 0,9-5-15 1,-3 0 0 0,-1 0-5-2,-7-18 0 2,-11-7-2 0,-6-3-10 0,0-4-27-2,-9 2-27 2,-3-1-28 0,0 3-83 0,0 21-57-2,0 2-340 3</inkml:trace>
    </iact:actionData>
  </iact:action>
  <iact:action type="add" startTime="10747">
    <iact:property name="dataType"/>
    <iact:actionData xml:id="d9">
      <inkml:trace xmlns:inkml="http://www.w3.org/2003/InkML" xml:id="stk9" contextRef="#ctx0" brushRef="#br0">18491 8703 683 0</inkml:trace>
    </iact:actionData>
  </iact:action>
  <iact:action type="add" startTime="10831">
    <iact:property name="dataType"/>
    <iact:actionData xml:id="d10">
      <inkml:trace xmlns:inkml="http://www.w3.org/2003/InkML" xml:id="stk10" contextRef="#ctx0" brushRef="#br0">18491 8703 683 0,'207'-55'262'1,"-207"55"-134"-1,0 25-48 0,0 5-19 0,0 2-35 0,0-7 28 0,0-1-8 0,21-4 7 0,7-10-20 0,2-5-20 0,2-5-13 0,1 0 0 3,-8 0-2 3,1-25-1 2,-12 5 1-1,-1 2 3 1,-11 11-3-2,1 1 4 2,-3 6-2 0,0 0 4 2,0 0 11-6,0 0 40 4,0 13-30 0,0 17-14 0,0-4-4-2,0-2-2 2,0-8-3 0,0-7-4 0,0-3-7-2,10-6-36 2,3 0-82 0,-8 0-80 0,4-11-149-2</inkml:trace>
    </iact:actionData>
  </iact:action>
  <iact:action type="add" startTime="11129">
    <iact:property name="dataType"/>
    <iact:actionData xml:id="d11">
      <inkml:trace xmlns:inkml="http://www.w3.org/2003/InkML" xml:id="stk11" contextRef="#ctx0" brushRef="#br0">19163 8106 618 0,'0'0'237'5,"0"0"-74"2,0 0-73 0,0 0-19 1,7 196-17 0,-7-112-8-2,-3-1 9 4,2-7 2-4,-2-4 3 4,3-8-24-5,0-10-12 3,0-15-12 0,0-15 1 0,0-13-7-3,0-11-1 3,0 0-5 0,12 0-6 0,11-8-3 0,11-15 5-2,-10 1 3 2,1 12 1 0,-6 4 0-2,2 6 1 2,-5 0 6 0,-1 0-6 0,2 0 3-1,-7 11-4 2,-7 4 6-3,-3 0-1 0,0 2-4 2,0-3-1 0,-3 0 2 0,-21-1-4 0,-1-8 4-1,4-2-4 0,-7-3-3 2,8 0-33-1,3-23-92-3,5-20-31 3,12 18-90 0,0 4-370 1</inkml:trace>
    </iact:actionData>
  </iact:action>
  <iact:action type="add" startTime="11751">
    <iact:property name="dataType"/>
    <iact:actionData xml:id="d12">
      <inkml:trace xmlns:inkml="http://www.w3.org/2003/InkML" xml:id="stk12" contextRef="#ctx0" brushRef="#br0">19614 8020 443 0,'0'0'366'7,"0"0"-179"-1,0 0-66 0,0 0-51 2,0 0 0 0,11 179 8 1,-11-111 11-4,0 10-9 3,0 0-17 0,1-2 0 0,-1-1-15-2,3-9-19 2,-3-8-26 0,6-13-3-2,-6-10-2 2,4-9-21 0,2-9-50 0,8-12-28 0,9-5-106-2,-15 0-116 2,2 0-575 0</inkml:trace>
    </iact:actionData>
  </iact:action>
  <iact:action type="add" startTime="12000">
    <iact:property name="dataType"/>
    <iact:actionData xml:id="d13">
      <inkml:trace xmlns:inkml="http://www.w3.org/2003/InkML" xml:id="stk13" contextRef="#ctx0" brushRef="#br0">19950 8751 692 0,'0'0'242'6,"0"0"-110"-2,0 0-89 4,0 0-43 0,0 0-19 0,0 0-61-2,27 58-156 2,-27-58-374 0</inkml:trace>
    </iact:actionData>
  </iact:action>
  <iact:action type="add" startTime="12134">
    <iact:property name="dataType"/>
    <iact:actionData xml:id="d14">
      <inkml:trace xmlns:inkml="http://www.w3.org/2003/InkML" xml:id="stk14" contextRef="#ctx0" brushRef="#br0">19977 8359 419 0,'0'0'238'6,"0"0"-34"2,0 0-66-2,0-149-67 2,0 143-36-2,-6 6-21 2,4 0-14 0,-5 0-5-2,1 0-28 2,3 8-19 0,3 0-185 0,0 2-228-2</inkml:trace>
    </iact:actionData>
  </iact:action>
  <iact:action type="add" startTime="12389">
    <iact:property name="dataType"/>
    <iact:actionData xml:id="d15">
      <inkml:trace xmlns:inkml="http://www.w3.org/2003/InkML" xml:id="stk15" contextRef="#ctx0" brushRef="#br0">20086 8801 513 0,'0'0'153'3,"0"0"-31"5,0 0-9 0,58-186-51 0,-40 145-2 0,2 9-5-2,1 13-4 2,0 7 6 0,-2 7-5 0,-4 5-7-2,4 0 4 2,-1 8-7 0,-2 30-28 0,-8 7-10-2,-1 6-2 2,-1-1-2 0,-3-8 0-1,-3-9 0 0,0-15-36 1,0-11-33 0,0-7-16-2,9 0-70 2,-9-12-135 0,9-14-53 0</inkml:trace>
    </iact:actionData>
  </iact:action>
  <iact:action type="add" startTime="12668">
    <iact:property name="dataType"/>
    <iact:actionData xml:id="d16">
      <inkml:trace xmlns:inkml="http://www.w3.org/2003/InkML" xml:id="stk16" contextRef="#ctx0" brushRef="#br0">20603 8486 254 0,'0'0'296'3,"0"0"-108"8,0 0-61-7,0 0-56 6,0 0-20-6,0 0 27 4,15 48-13 0,-32-23 19 0,4 7-20-1,3-1-15 0,4 4-16 3,3-6-17-4,3 0-8 0,0-13 3 2,0-7-3 0,0-3-7 0,9-6 0-1,14 0 3 0,-2 0-4 1,3-23-4 1,-9-14 4-4,-2-7 0 5,-7-1-1-4,-2 5 1 4,-1 6 0-6,-3 13 0 4,2 8 1 1,-2 10 2-2,0 3 1 0,0 0 15 0,0 11 21 1,3 34 14-1,5 20-36 0,-3 18-5 1,2 1 17 0,-7 3 2-2,0-4-1 2,0-9-8 1,0-11-10-2,-7-10-12 1,-21-13-2-2,-6-15 0 4,-17-7-4-4,-5-18-42 0,-4 0-47 2,0-56-46 1,44 14-62-2,13-4-128-1</inkml:trace>
    </iact:actionData>
  </iact:action>
  <iact:action type="add" startTime="13251">
    <iact:property name="dataType"/>
    <iact:actionData xml:id="d17">
      <inkml:trace xmlns:inkml="http://www.w3.org/2003/InkML" xml:id="stk17" contextRef="#ctx0" brushRef="#br0">21263 7950 811 0,'0'0'229'6,"0"0"-96"0,0 0-18 1,0 0-34 2,0 0 20-2,0 0-11-1,188-53 4 2,-117 44-2 0,18 1-27 0,10-5-29 0,3-5 6-2,10-8-11 2,1-3-22 0,4 2 6-2,4 2-3 2,-3 8-5 0,-7 8 16 2,-7 4-6-6,-20 2 5 4,-8 0-14 1,-20-2-2-2,-16-5-4 1,-6 4-3-2,-13-2 3 4,-5 2-2-4,-7 4 0 0,0-1 0 2,-6 3-1 0,1 0 4 0,-1-2 0 0,2 2-3-2,-2 0 0 2,-3 0 0 0,0 0 0 0,0 0-4-2,0 0 2 2,0 0 1 0,0-10-2 0,0-8 0-1,-24-12 3 0,-25-16-2 1,-16-3 8 0,-9 1-10-1,-1 4 5 2,-1 2-1-3,-7 4 1 0,5 3-1 2,16 10 0 1,8 10-3-1,23 7 1-1,15 5 4-1,7 3-4 3,3 0 3-1,3 0-1-3,3 0 5 3,0 0 5 0,0 6-10 0,24 29 0 0,31 13 0-2,13 7 0 2,3-7 0 0,1 5 0 0,-1-3 0-2,-9 3 0 4,-1-5 0-4,-11-8 0 2,-7-8 0-2,-12-6 0 3,-4-9 0-1,-9-7 0-3,-8 0 0 4,-4-2 0-2,-6 9 0 4,0 4 0-8,0 4 0 5,0 3 0 1,0-2 0-2,-13-2 0-1,-8-4 0 2,2-2 0 2,-9-1 0-4,-6-1 0 2,-3 10 0-2,-15 3 0 4,-10 5 0-4,-21-2-153 0,50-24-158 2,-4 4-63 0</inkml:trace>
    </iact:actionData>
  </iact:action>
  <iact:action type="add" startTime="14548">
    <iact:property name="dataType"/>
    <iact:actionData xml:id="d18">
      <inkml:trace xmlns:inkml="http://www.w3.org/2003/InkML" xml:id="stk18" contextRef="#ctx0" brushRef="#br0">16928 7559 358 0,'0'0'333'4,"0"0"-132"4,0 0-11 0,0 0-60 0,0 0-39-2,0 0-20 2,0 0 5 0,126 21-11 0,-125-21-12-1,-1 0 13 0,0 0-11 1,3 0-2 0,-3 0-21-2,0 0-15 2,0 0-3 0,0 0-8 0,-28 0 14-2,-32 0 60 3,-16-15-41-2,-19-3-5 3,-22 1 7-4,-16-9-19 6,-18 4-22-10,-6-5 0 8,2 5 0-4,4 2 0 0,8-4 0 3,11 3 0-1,5-6 0-2,13 0 0 1,10 6 0 1,9-3 0 0,20 7 0-2,16 5 0 2,10 2 0 0,12 3 0 0,16 4 0-2,5 0 0 3,8 3 0-2,7 0 0 2,-2 0 0-4,3 0 0 3,0 0 0 0,0 0 0 0,0 0 0-2,0 0 0 2,0 0 0 0,0 0 0 0,0 0 0-1,0 0 0 0,0-2 0 2,0-10 0-2,0-14 0-1,19-14 0 3,20-15 0-1,8 4 0-1,-1 9 0 2,-3 9 0-3,-8 7 0 2,-2 6 0 0,-5 8 0-3,-7 4 0 3,-1 3 0 0,-11 5 0 0,-4 0 0-2,-5 0 0 2,0 0 0 0,0 0 0 0,0 5 0-1,-42 33 0 1,-20 5 0 0,-12-5 0-1,-1-8 0 0,-1-10 0 1,5-5 0-1,15-3 0 2,15-4 0-4,12-5 0 5,18 1 0-4,8-4 0 4,3 0 0-6,0 8 0 4,14 12 0 0,40 11 0 0,15 15 0-2,10 6 0 2,-2 4 0 1,-3 6 0-2,-14-5 0 1,-12-8 0-2,-17-21 0 3,-11-13 0-2,-17-13 0-1,-3-2 0 2,0 0 0 0,0 0 0 0,0 0 0-2,3-25-119 2,-3 5-167 0,0 2-102 2</inkml:trace>
    </iact:actionData>
  </iact:action>
  <iact:action type="add" startTime="16537">
    <iact:property name="dataType"/>
    <iact:actionData xml:id="d19">
      <inkml:trace xmlns:inkml="http://www.w3.org/2003/InkML" xml:id="stk19" contextRef="#ctx0" brushRef="#br0">17969 17270 371 0,'0'0'586'8,"0"0"-423"-2,0 0-77 1,0 0-44 1,0 0-6 0,0 0 0-1,57-210 23 0,-27 98-11 2,2-3-24-2,1-2-5-1,-2 5-8 2,-4 17 2 0,-4 22-5 0,-8 23 2-2,-2 22-5 2,-8 18 11 0,-5 8 14 0,0 2 30-2,0 0-5 2,9 22 4 0,6 36-6 0,7 25-47-2,0 15 19 2,5 5-4 1,-7 8 0 0,6-2-10-1,0-1-5-2,1-15-5 4,-6-20-2-4,2-25 1 2,-9-16-6-2,-4-16-11 2,-3-9-17 0,-4-7-15-4,0 0-42 4,2-3-9 0,-5-31-20 1,0-12-47-4,0 0 9 3,-14-4-7 0,-9 17 77 0,2 13 88-2,-7 5 8 2,-14 10 102 0,-11 1 18 0,-6-2 1 0,-2 6-21-2,-1 0-21 4,13-2-37-4,6 2-16 0,14-5-24 2,17-2-9 0,6-1 0 0,6-3-2-2,0-13-74 2,32 1-33 0,-11 18-51 1,10 5-211-4</inkml:trace>
    </iact:actionData>
  </iact:action>
  <iact:action type="add" startTime="17129">
    <iact:property name="dataType"/>
    <iact:actionData xml:id="d20">
      <inkml:trace xmlns:inkml="http://www.w3.org/2003/InkML" xml:id="stk20" contextRef="#ctx0" brushRef="#br0">18634 17172 400 0,'0'0'466'7,"0"0"-296"1,0 0-88-1,0 0-2 0,0 0-19 1,48-152-9 0,-35 117-9-1,-1 12-8 0,0 16 13 2,-8 7 16-2,8 0-22-1,0 0-11 2,9 5-2 0,8 27-17 0,-1 14 6-2,-2-6-9 2,-7 3-4 0,-6-6-5 1,-5-6-2-4,-8-6-23 3,0-15-40 0,0-5-55 0,0-5-74-2,0 0-107 2,0-8-234 0</inkml:trace>
    </iact:actionData>
  </iact:action>
  <iact:action type="add" startTime="17433">
    <iact:property name="dataType"/>
    <iact:actionData xml:id="d21">
      <inkml:trace xmlns:inkml="http://www.w3.org/2003/InkML" xml:id="stk21" contextRef="#ctx0" brushRef="#br0">19175 16902 660 0,'0'0'233'3,"0"0"-136"8,0 0-35-7,0 0 1 3,0 0 2 1,0 0 2 0,-107 103 0 0,89-70-8-2,8-8-31 4,7-2-9-4,3-3-9 0,0-5-6 2,0-10-4 0,0-3-2 0,28-2-1-2,8 0-12 3,5-20 14-1,-2-8 2 0,-8-7 2-3,-5 7-3 3,-11 3 1 0,-7 7-1 0,-4 6 0-2,-4 10-2 2,0 2 5 1,0 0 0-2,0 0 1 0,0 0 19 0,0 19 17 3,0 19 10-4,0 16 1 0,-9 13-10 2,2 4-8 1,-10 12-10-1,0-6 8-3,0 7-18 4,-3-8-2-1,-7-6-9 1,5-19-4-5,-2-6 0 4,3-26-2 0,1-8-2 0,-7-11-11-1,-7 0-14 0,-10-30-17 1,-7-34 8 0,10-14-51 0,10-17-69-2,25 52-65 4,6 8-416-4</inkml:trace>
    </iact:actionData>
  </iact:action>
  <iact:action type="add" startTime="17978">
    <iact:property name="dataType"/>
    <iact:actionData xml:id="d22">
      <inkml:trace xmlns:inkml="http://www.w3.org/2003/InkML" xml:id="stk22" contextRef="#ctx0" brushRef="#br0">19392 16224 556 0,'0'0'285'6,"0"0"-77"1,0 0-104 0,0 0-38 1,0 0-13 1,28 148 49-4,-25-69-3 3,3 11-28 0,2 8 4 0,-7 1-21-2,2-6-6 2,-3-15-33 0,0-13-12 0,0-10-3-1,0-16-4 0,0-19-45 2,0-8-34-2,0-12-38-1,0 0-100 2,3-12-37 0,3-5-268 0</inkml:trace>
    </iact:actionData>
  </iact:action>
  <iact:action type="add" startTime="18234">
    <iact:property name="dataType"/>
    <iact:actionData xml:id="d23">
      <inkml:trace xmlns:inkml="http://www.w3.org/2003/InkML" xml:id="stk23" contextRef="#ctx0" brushRef="#br0">19650 16994 349 0,'0'0'474'6,"0"0"-274"1,163-54-84 0,-122 28-27-1,-10-3-27 2,-3-5-3 0,-12 2-32 0,-4 1-18-2,-12-1-8 2,0 6-2 0,0 6-7 1,-28 8 7-4,-13 12-2 3,-5 0 1 0,-2 38 2 0,1 19 9-2,13 6 33 2,16 3-10 0,9-3 2 2,9-10 1-2,0-5-3-2,12-8-16 4,27-5-16-4,10-13-2 3,7-16-18-4,2-6-25 3,-13 0-39 0,-5-11-47-2,-35-9-16 3,-5 0-233-2</inkml:trace>
    </iact:actionData>
  </iact:action>
  <iact:action type="add" startTime="19169">
    <iact:property name="dataType"/>
    <iact:actionData xml:id="d24">
      <inkml:trace xmlns:inkml="http://www.w3.org/2003/InkML" xml:id="stk24" contextRef="#ctx0" brushRef="#br0">20131 16876 494 0,'0'0'365'7,"0"0"-159"1,0 0-69-2,0 0-24 2,0 0-39 0,0 0-17 0,0 0-11-2,160-11-22 2,-109 2-11 0,-3-3-7 0,-4 7-6-2,-13-1-6 2,-10 6-71 0,-21 0-112 0,0 0-287 0</inkml:trace>
    </iact:actionData>
  </iact:action>
  <iact:action type="add" startTime="19763">
    <iact:property name="dataType"/>
    <iact:actionData xml:id="d25">
      <inkml:trace xmlns:inkml="http://www.w3.org/2003/InkML" xml:id="stk25" contextRef="#ctx0" brushRef="#br0">18159 18730 408 0,'0'0'434'5,"0"0"-235"3,0 0-96 0,0 0-32-2,0 0 4 2,0 0 10 0,0-219-16 1,0 125-8-4,0 4-19 3,-1-1-15 0,-8 16 5 0,2 9-18-2,-2 23-8 2,9 6-4 0,0 17 8 0,0 0-9-1,0 2 11 0,0 7 7 1,32 2 2 0,7 1 0-2,13 8-5 2,1 0 3 0,14 15 0 0,2 36 4 0,1 12-10 1,-8 3 0-2,-6 8-5 4,-12 5 4-10,-14-11-7 8,-14 4-3-1,-13-6 8 0,-3-3-5-1,-15-1 6 0,-35-3-6 1,-19-3 1 0,-13-12-3-1,1-5-5 0,-1-7 2 1,11-17 0 0,18-13-1-2,16-2-8 2,10 0-44 0,26-42-33 0,1-11-12-2,4-3-40 2,20 29-74 0,-6 17-154-3</inkml:trace>
    </iact:actionData>
  </iact:action>
  <iact:action type="add" startTime="20370">
    <iact:property name="dataType"/>
    <iact:actionData xml:id="d26">
      <inkml:trace xmlns:inkml="http://www.w3.org/2003/InkML" xml:id="stk26" contextRef="#ctx0" brushRef="#br0">19191 18468 454 0,'0'0'260'6,"0"0"-96"2,0 0-32-2,0 0-35 4,0 0-17-4,0 0-21 4,-188 58 14-6,151-33-19 4,16 7-10 0,11-1-12 0,10-5-1-2,0 6-12 2,24-7-16 0,16-13-3 0,8-12-5-1,-3 0 3 0,-8-12 2 1,-3-18 2-2,-10-8-2 2,-2 3 0 0,-12 4 0 0,-4-1-3 0,-6 1 2-2,0-1-33 4,0 7-40-4,0-1-54 4,0 19-53-4,-1 7-241 2</inkml:trace>
    </iact:actionData>
  </iact:action>
  <iact:action type="add" startTime="20739">
    <iact:property name="dataType"/>
    <iact:actionData xml:id="d27">
      <inkml:trace xmlns:inkml="http://www.w3.org/2003/InkML" xml:id="stk27" contextRef="#ctx0" brushRef="#br0">19191 18468 582 0</inkml:trace>
    </iact:actionData>
  </iact:action>
  <iact:action type="add" startTime="20755">
    <iact:property name="dataType"/>
    <iact:actionData xml:id="d28">
      <inkml:trace xmlns:inkml="http://www.w3.org/2003/InkML" xml:id="stk28" contextRef="#ctx0" brushRef="#br0">19191 18468 582 0,'180'-51'287'1,"-180"62"-128"-1,-2 17-68 2,-9 7-27 7,5 0-1-2,6-10-13-1,0-2 14 2,6-3-3 0,33-6-26 0,2-3-14-2,3-11-12 2,-1 0-9 0,-1 0 6 0,-8-18-6-2,0-20 0 4,-6 1 0-4,-9-1 0 3,-5 18 0-4,-13 11 1 3,-1 9 1 0,0 0 14 0,0 0 11-2,0 0 22 2,0 9-8 1,0 28 0-2,0 1-40-1,0 2-1 2,0-9 0 0,0-16-9-2,0-4-28 2,6-11-29 0,18 0-12 0,1-21-147 0,1-30 6-2,-15 19-169 3,-7 1-227-2</inkml:trace>
    </iact:actionData>
  </iact:action>
  <iact:action type="add" startTime="21121">
    <iact:property name="dataType"/>
    <iact:actionData xml:id="d29">
      <inkml:trace xmlns:inkml="http://www.w3.org/2003/InkML" xml:id="stk29" contextRef="#ctx0" brushRef="#br0">19895 17874 42 0,'0'0'496'6,"0"0"-293"1,0 0-38-1,0 0-44 4,0 0-43-4,0 0-4 3,3 204-3-4,-3-141-6 3,0 3-7 0,0 9 7 0,0-12-23-2,-7-3-5 2,4-2-14 2,0-10-6-4,3-8-14 0,0-8 2 2,0-18-5 0,0-3-5 0,0-11 2-2,27 0-12 2,11 0 6 0,-1-25-1-1,3-1 2 0,-10 5-13 2,-1 11 20-2,-5 10 1-1,-3 0 0 2,2 0 3 0,-5 0-3 2,-5 25 0-3,1 1 0-1,-10-1 0 1,-4 2 1 2,0-2 2-3,0-2 3 2,-3 4 2 0,-25-8-5 0,-6-5-2 0,-4-1-1-2,-2-13 0 2,9 0-3 0,5 0-30 0,13-20-56-3,10-30-13 5,3-11-34-3,0 36-160 3,0-1-342-6</inkml:trace>
    </iact:actionData>
  </iact:action>
  <iact:action type="add" startTime="21720">
    <iact:property name="dataType"/>
    <iact:actionData xml:id="d30">
      <inkml:trace xmlns:inkml="http://www.w3.org/2003/InkML" xml:id="stk30" contextRef="#ctx0" brushRef="#br0">20434 17955 472 0,'0'0'289'6,"0"0"-90"2,0 0-84-2,0 149-38 3,0-92-5-2,0 6 9-1,0-3 14 2,0 7-24 0,0-8-21 0,0-1-17 0,0-15-21-2,0-8-5 2,0-13-7 0,0-13 0-2,0-3-22 2,5-6-32 0,11 0-64 0,5-20-41-2,-11 3-93 2,-6 2-289 0</inkml:trace>
    </iact:actionData>
  </iact:action>
  <iact:action type="add" startTime="21961">
    <iact:property name="dataType"/>
    <iact:actionData xml:id="d31">
      <inkml:trace xmlns:inkml="http://www.w3.org/2003/InkML" xml:id="stk31" contextRef="#ctx0" brushRef="#br0">20666 18511 561 0,'0'0'264'7,"0"0"-75"-3,0 0-115 7,0 0-43-6,0 0-13 4,0 0-18-2,23 111-2-1,-23-107-47 2,0-4-111 0,0 0-220 0</inkml:trace>
    </iact:actionData>
  </iact:action>
  <iact:action type="add" startTime="22101">
    <iact:property name="dataType"/>
    <iact:actionData xml:id="d32">
      <inkml:trace xmlns:inkml="http://www.w3.org/2003/InkML" xml:id="stk32" contextRef="#ctx0" brushRef="#br0">20712 18297 176 0,'9'-46'222'2,"-6"28"6"3,-3 9-25 4,0-2-42-1,0 1-43-3,0 5-30 3,0 0-32 0,0-1-19 0,0 6-34-1,0 0-3 0,0 0-13 2,0 0-86-2,0 0-69-1,0 0-261 4</inkml:trace>
    </iact:actionData>
  </iact:action>
  <iact:action type="add" startTime="22358">
    <iact:property name="dataType"/>
    <iact:actionData xml:id="d33">
      <inkml:trace xmlns:inkml="http://www.w3.org/2003/InkML" xml:id="stk33" contextRef="#ctx0" brushRef="#br0">20838 18608 601 0,'0'0'220'6,"0"0"-143"0,0 0-33 2,0 0 0 0,52-160 15-2,-25 114-24 2,-7 14-3 0,4 4-18 0,-3 20 17-2,-4 1 0 2,3 7 2 0,-7 0 2 0,-1 38-13-2,-6 14-16 2,-6 11-3 0,0-4-3 0,0-1-3-1,0-15-1 0,0-11-26 2,0-24-24-2,0-8-22-1,0 0-86 2,0-20-176 0,3-8-49 0</inkml:trace>
    </iact:actionData>
  </iact:action>
  <iact:action type="add" startTime="22637">
    <iact:property name="dataType"/>
    <iact:actionData xml:id="d34">
      <inkml:trace xmlns:inkml="http://www.w3.org/2003/InkML" xml:id="stk34" contextRef="#ctx0" brushRef="#br0">21248 18360 307 0,'0'0'205'5,"0"0"-88"4,0 0-5-4,0 0 51 1,0 0-25 2,0 0-26 0,0 0-33 0,-93 40-18-1,72-18-11 1,6-9-21 0,14 5-13 0,1-8 9-3,0 7 17 6,0-6-18-5,18 3-19 2,5-5-1-3,-2-5-4 4,3-4 0-2,-8 0-1 2,-1 0-7-2,1-13 2 0,-4-18 1 2,-6 5 4-3,3 3-1 0,-8 8 2 2,-1 7 1 0,0 3-1 0,0 5 4-2,0 0 13 2,0 0 12 0,0 13 26 0,0 30 3-2,0 23-54 2,0 9 7 0,0 8 1 0,0-5 3-2,0 5-2 2,-1-15-6 1,-14-12 1-2,3-19-6 0,-6-19-4 0,-8-13 0 3,-5-5-15-3,-9-18-38-2,1-39-24 3,8-20-1 0,9-13-45 0,22 47-52-2,0 15-205 3</inkml:trace>
    </iact:actionData>
  </iact:action>
  <iact:action type="add" startTime="23234">
    <iact:property name="dataType"/>
    <iact:actionData xml:id="d35">
      <inkml:trace xmlns:inkml="http://www.w3.org/2003/InkML" xml:id="stk35" contextRef="#ctx0" brushRef="#br0">21914 18141 656 0,'0'0'264'6,"0"0"-107"3,0 0-42-2,0 0-6-1,0 0 23 2,0 0-39 0,62-20-14 0,-31 14-42 0,15-11 12-2,7 3-1 2,10-12-3 0,18-5 6-2,6-1-22 2,6-6-4 0,5-2-16 0,-2 4 13-2,-2-8-9 4,5-5-9 0,3 1 4-2,0-4-7-3,-6 4 7 1,-7 7-4 3,-15 3 8-3,-18 10-7 0,-10 11 5 2,-21 5-3 1,-8 4-6-2,-9 8 3-1,-8-5-3 2,0 5 6 0,0 0-6 0,0 0 8-2,0 0-5 2,0 0-3 0,0 0-1 0,-1 0 0-2,-27 0 0 2,-12 0 2 1,-5 0-2-2,-2-13 3 1,-5 0-4-2,-5-11 2 4,6 4-2-4,-1 0 2 0,11 6-1 3,11 2 0-2,13 6 0 1,6 4 0-2,7 2 2 2,4 0-2 0,0 0 1 0,0 0 2-2,0 0 0 2,0 0 0 0,24 0 3 0,30 26-6 0,19 14-1-1,5-3 1 1,-4 9 5-1,-15-3-5 0,-17 3 0 1,-13-15 0 1,-11-5 0-3,-10 0 0 3,-8-6 0-3,0 17 0 1,-8-2 0 1,-29 0 0-1,-4-4 0 4,-1-9 0-3,2-4 0 0,12-10 0-2,2 5 0-2,8-8 0 4,3 0 0 0,-1 1-55-2,2-2-61 2,4 0-80 1,10-4-75-2,0 0-201 0</inkml:trace>
    </iact:actionData>
  </iact:action>
  <iact:action type="add" startTime="24533">
    <iact:property name="dataType"/>
    <iact:actionData xml:id="d36">
      <inkml:trace xmlns:inkml="http://www.w3.org/2003/InkML" xml:id="stk36" contextRef="#ctx0" brushRef="#br0">17758 17771 382 0,'0'0'280'6,"0"0"-57"1,0 0-31-1,0 0-26 2,0 0-34 0,0 0-13 0,0 0-28-1,0-17-8 0,-29 3-25 1,-26-12 41 0,-28-13-39-2,-15-5-18 2,-21-13-8 0,-15-9-2 0,-9-4 5-2,-11 7-20 2,6-5-17 2,4 7 0-1,5 11 0-1,12 6 0-1,4 5 0-1,14 9 0 5,14 2 0-6,12 4 0 1,12 10 0 3,12-6 0-2,9 8 0 0,15 1 0 0,21 5 0 4,5 0 0-6,6 4 0 1,3 2 0 0,0 0 0 2,-2 0 0 0,2 0 0-2,-3 0 0 2,3 0 0 0,0 0 0 0,0 0 0-2,0 0 0 2,0 0 0 0,0-5 0 0,0-2 0-2,0-4 0 2,0-10 0 0,14 1 0 0,17-5 0 0,3 5 0-2,10 8 0 3,11-8 0-1,6 3 0-3,4 3 0 3,-7-3 0 1,-10 7 0-2,-3 5 0-1,-14-1 0 3,-10 6 0-2,-11 0 0 3,-7 0 0-6,-3 0 0 4,0 0 0 0,-3 11 0 0,-41 21 0-2,-22 8 0 3,-16 6 0-2,-10-9 0 2,-10-5 0-2,8-8 0 0,13-4 0 2,13-9 0-2,27-9 0-2,23 5 0 4,9-7 0-2,9 0 0 1,0 0 0-2,0 0 0 2,0 0 0 0,34 19 0 2,10 10 0-5,14 14 0 2,0 0 0 2,-2 7 0-2,-3 3 0 0,-8-5 0 1,-8-7 0-1,-12-12 0 1,-16-12 0 0,-2-8 0-2,-7-7 0 2,0-2 0 0,0 0 0-2,0 0 0 2,0 0-22 0,0 6-160 0,0-6-75-2,0 7-99 3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43:3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5">
    <iact:property name="dataType"/>
    <iact:actionData xml:id="d0">
      <inkml:trace xmlns:inkml="http://www.w3.org/2003/InkML" xml:id="stk0" contextRef="#ctx0" brushRef="#br0">22956 16723 237 0,'0'0'448'3,"0"0"-303"2,0 0 0 3,0 0-39-1,195-10-14 1,-112 2-12 0,19-9 15 0,37 7-2 0,26 10-6-2,33 0-19 2,31 0-6 2,20 0-2-6,17 3-10 7,-7 11-5-5,2 7-9 3,-5-1-5-4,7-6-14 3,7 0 16 0,0-5-27 0,4-2 5-1,-15 1-1 0,-19-5 1 2,-20-3-1-2,-30 2 0-1,-30-2 0 2,-26 0-6 5,-29 0 4-9,-29 0-5 0,-18 0 4 5,-21 0-6 2,-23 0 7-7,-11 0-3 2,-3 0-2 2,0 0 1 0,-6 13 2 1,-59 12-6-3,-41 9 0 2,-45-3 0 0,-50-11 0-1,-38-7 0 0,-39-13 0 1,-27 0 0 3,-6-15 0-2,-1-23 0-6,18 6 0 5,20-4 0-2,5 16 0 2,2 3 0-1,1 10 0 2,5 7 0-2,5 0 0 2,19 12 0-4,15 14 0 5,26-2 0-4,27 9 0 3,25-3 0-3,26-3 0 2,25 3 0 0,22-8 0 0,34-5 0-2,13-10 0 2,20-2 0 0,4-5 0-2,0 0 0 0,23 0 0 2,56-12 0 1,23-18 0-1,25-15 0-3,17 11 0 4,13-3 0-1,17 17 0 0,29 7 0 1,17 9 0-3,23 4 0 1,12 0 0 0,-1 0 0-1,-8 11 0 4,-5-5 0-2,-10-6 0-1,-9 0 0 1,1 0 0-2,-8 0 0 8,-11 0 0-11,-14-6 0 3,-17-1 0 0,-19-3 0 6,-21 2 0-7,-19 2 0 0,-13 0 0 4,-19 1 0 1,-24 1 0-4,-24 1 0 0,-19 0 0 2,-11 3 0-1,-4 0 0 1,0 0 0-2,0 0 0 4,-22 0 0 0,-58 3 0-4,-44 21 0 2,-48 1 0-4,-50-5 0 7,-28-9 0-5,-30-11 0-1,-7 0 0 4,14 0 0-2,22 0 0 2,6-11 0-4,11 4 0 3,0 7 0 3,9 0 0-2,14 0 0-5,15 18 0 2,19 9 0 2,15-2 0 0,19-1 0-2,23 2 0 3,22-7 0 1,23-5 0-4,27-1 0 0,20-8 0 2,18-5 0-1,10 2 0 1,0-2 0-3,41 6 0 4,54 1 0-1,46-7 0 1,38 5 0-1,52-5 0-1,42 0 0 0,43 0 0 2,8 0 0-4,7 0 0 3,-7 0 0 1,-19 0 0-2,-15 0 0-1,-14 6 0 2,-29 9 0 5,-22-8 0-9,-20-7 0 5,-33 0 0-3,-17 0 0 0,-35-2 0 1,-34-16 0-1,-28 10 0 3,-30 3 0-2,-12-4 0 2,-11 9 0-3,-5 0 0 1,0 0 0 1,0 0 0 0,0 0 0-2,-34 0 0 4,-23 9 0-3,-24 10 0 1,-29-2-71-3,-15-2-170 5,73-10-111-2,9-5-361-1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23:43:31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5">
    <iact:property name="dataType"/>
    <iact:actionData xml:id="d0">
      <inkml:trace xmlns:inkml="http://www.w3.org/2003/InkML" xml:id="stk0" contextRef="#ctx0" brushRef="#br0">22956 16723 237 0,'0'0'448'3,"0"0"-303"2,0 0 0 3,0 0-39-1,195-10-14 1,-112 2-12 0,19-9 15 0,37 7-2 0,26 10-6-2,33 0-19 2,31 0-6 2,20 0-2-6,17 3-10 7,-7 11-5-5,2 7-9 3,-5-1-5-4,7-6-14 3,7 0 16 0,0-5-27 0,4-2 5-1,-15 1-1 0,-19-5 1 2,-20-3-1-2,-30 2 0-1,-30-2 0 2,-26 0-6 5,-29 0 4-9,-29 0-5 0,-18 0 4 5,-21 0-6 2,-23 0 7-7,-11 0-3 2,-3 0-2 2,0 0 1 0,-6 13 2 1,-59 12-6-3,-41 9 0 2,-45-3 0 0,-50-11 0-1,-38-7 0 0,-39-13 0 1,-27 0 0 3,-6-15 0-2,-1-23 0-6,18 6 0 5,20-4 0-2,5 16 0 2,2 3 0-1,1 10 0 2,5 7 0-2,5 0 0 2,19 12 0-4,15 14 0 5,26-2 0-4,27 9 0 3,25-3 0-3,26-3 0 2,25 3 0 0,22-8 0 0,34-5 0-2,13-10 0 2,20-2 0 0,4-5 0-2,0 0 0 0,23 0 0 2,56-12 0 1,23-18 0-1,25-15 0-3,17 11 0 4,13-3 0-1,17 17 0 0,29 7 0 1,17 9 0-3,23 4 0 1,12 0 0 0,-1 0 0-1,-8 11 0 4,-5-5 0-2,-10-6 0-1,-9 0 0 1,1 0 0-2,-8 0 0 8,-11 0 0-11,-14-6 0 3,-17-1 0 0,-19-3 0 6,-21 2 0-7,-19 2 0 0,-13 0 0 4,-19 1 0 1,-24 1 0-4,-24 1 0 0,-19 0 0 2,-11 3 0-1,-4 0 0 1,0 0 0-2,0 0 0 4,-22 0 0 0,-58 3 0-4,-44 21 0 2,-48 1 0-4,-50-5 0 7,-28-9 0-5,-30-11 0-1,-7 0 0 4,14 0 0-2,22 0 0 2,6-11 0-4,11 4 0 3,0 7 0 3,9 0 0-2,14 0 0-5,15 18 0 2,19 9 0 2,15-2 0 0,19-1 0-2,23 2 0 3,22-7 0 1,23-5 0-4,27-1 0 0,20-8 0 2,18-5 0-1,10 2 0 1,0-2 0-3,41 6 0 4,54 1 0-1,46-7 0 1,38 5 0-1,52-5 0-1,42 0 0 0,43 0 0 2,8 0 0-4,7 0 0 3,-7 0 0 1,-19 0 0-2,-15 0 0-1,-14 6 0 2,-29 9 0 5,-22-8 0-9,-20-7 0 5,-33 0 0-3,-17 0 0 0,-35-2 0 1,-34-16 0-1,-28 10 0 3,-30 3 0-2,-12-4 0 2,-11 9 0-3,-5 0 0 1,0 0 0 1,0 0 0 0,0 0 0-2,-34 0 0 4,-23 9 0-3,-24 10 0 1,-29-2-71-3,-15-2-170 5,73-10-111-2,9-5-361-1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7:33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41">
    <iact:property name="dataType"/>
    <iact:actionData xml:id="d0">
      <inkml:trace xmlns:inkml="http://www.w3.org/2003/InkML" xml:id="stk0" contextRef="#ctx0" brushRef="#br0">20490 13482 447 0,'0'0'197'5,"0"0"-16"1,0 0-39 3,0 0-29-4,0 0-27 5,0 0-8-5,0 0-12 4,0 0-2-4,25-36 9 3,5-29-23 0,5-17-8 0,4-21-12-1,4-12 0 1,-1-27-4 0,0-7-6 0,-5-7-3 2,-6 0-4-5,-10 16-4 5,-11 23-4-3,-1 23-3-2,-5 32 0 3,0 26-1 0,-4 19-1 0,0 12 2-3,0 5 4 3,0 0 45-1,0 0 4 3,6 22-5-5,6 36-10 2,8 18-36 2,8 20 0-1,3 5 13-2,3 6-3 2,3 5 1 0,-2 0 1 0,2-13-3 0,-8-12-2-2,-3-22-4 3,-5-12-2-2,-3-15-3 0,-5-7 0 1,-2-4-2-1,-2-8 0 2,-2-3-2-3,-2-5-13 1,-5 0-12 1,0-3-16 0,0 1-20-3,0-4-25 3,0-5-31 0,0 0-38 1,0 0-84-3,0-3-153 2,0-16-334 0</inkml:trace>
    </iact:actionData>
  </iact:action>
  <iact:action type="add" startTime="17814">
    <iact:property name="dataType"/>
    <iact:actionData xml:id="d1">
      <inkml:trace xmlns:inkml="http://www.w3.org/2003/InkML" xml:id="stk1" contextRef="#ctx0" brushRef="#br0">21157 12877 636 0,'0'0'252'1,"0"0"-80"8,0 0-68-2,0 0-3 3,0 0-22-6,-198-3-4 4,135 6-14 0,2 3-15 0,6-6-16-2,10 0-13 2,8 0-9 0,12 0-7 0,8 0-1-1,4 0-4 0,9 0-43 1,4 0-71 0,0 0-74-2,0 0-163 3</inkml:trace>
    </iact:actionData>
  </iact:action>
  <iact:action type="add" startTime="18211">
    <iact:property name="dataType"/>
    <iact:actionData xml:id="d2">
      <inkml:trace xmlns:inkml="http://www.w3.org/2003/InkML" xml:id="stk2" contextRef="#ctx0" brushRef="#br0">21485 13153 188 0,'0'0'389'3,"0"0"-220"7,0 0-58-4,0 0-23 0,0 0-38 2,0 0 15 0,17-55 5 0,-10 7-11-2,6-7-10 3,6-5 0-1,-3-3-13 2,7 5 4-6,1 12-8 3,-6 10-11 1,-1 15-5 0,6 7 7-2,-3 8-5 2,2 6 5-1,6 0 2 1,-4 10-7 0,0 33-3-1,-5 6-1 3,-1 8-10-4,-4-3 12 0,-4-4-3 3,-7-9-5-1,1-5-8 0,-4-9-3-2,0-11-2 3,0-9-32-3,0-3-26 5,0-4-59-9,0 0-39 7,3-11-117-1,2-11-57-1</inkml:trace>
    </iact:actionData>
  </iact:action>
  <iact:action type="add" startTime="18627">
    <iact:property name="dataType"/>
    <iact:actionData xml:id="d3">
      <inkml:trace xmlns:inkml="http://www.w3.org/2003/InkML" xml:id="stk3" contextRef="#ctx0" brushRef="#br0">22438 12644 436 0,'0'0'194'4,"0"0"-20"0,0 0-32 6,0 0-54-4,0 0-42-1,0 0-9 2,32-10 10 1,-64 10 42 0,-11 0-21-2,-9 14 0 3,-7 12 0-2,2 13-24 1,2 5-17-2,10-1-5 4,9 4-7-4,12-3 0 4,14-3-7-4,10 2-3 1,3 0-5 0,42-9-2 1,17-5 1 4,0-19-3-8,5-10 1 4,-2 0 0 0,-10-20 1 0,-7-18-1-2,-10-8 1 4,-8-6 1-4,-16-4 0 1,-7 5 0 0,-7 1 1 2,0 16 0-1,0 14-1-2,0 14 1 1,0 6 0 0,0 0 2 2,0 0 15-5,-3 36 2 5,-15 14-5-1,5 12-2 1,1 11-4-3,0 16 2 2,2 12-4-1,-1 10-3 1,1 10 8-1,-7 2 2 1,-5-2 11 1,-8-9-13-3,-6-9 0 2,-4-9-3-1,-6-19-7 1,-2-8-1 0,-5-15-2-2,5-20-6 4,0-9-28-4,5-23-38 4,3-3-24-6,9-60-52 3,31 10-7 1,0-2-197 1</inkml:trace>
    </iact:actionData>
  </iact:action>
  <iact:action type="add" startTime="19336">
    <iact:property name="dataType"/>
    <iact:actionData xml:id="d4">
      <inkml:trace xmlns:inkml="http://www.w3.org/2003/InkML" xml:id="stk4" contextRef="#ctx0" brushRef="#br0">22693 12670 300 0,'0'0'221'4,"0"0"-32"1,0 0-18 3,0 0-62 0,0 0-31 0,0 0-27-2,14 43-8 2,-14-16 9 1,0 7-7-2,0 0-2-1,0 8 3 2,0 4-10 0,0-3-6 1,0 1-13-2,0-6-8-1,14-9-2 2,6-10-2 1,8-11 9-4,4-8-14 4,5 0-3-2,3-25 2 2,-5-9-1-3,3-6 1 2,-10 8-1 4,-12 8 2-9,1 6 0 5,-10 10 0-2,-7 5 0 2,0 3 1 1,0 0 0-3,0 0 1 2,0 23 14 0,0 34-13 1,0 14 0-2,-7 8-3 0,2-2 1 2,5-14-2-2,0-17-4-1,0-20-29 3,0-25-28-2,0-1-61 1,0-17-83-3,12-15-247 4</inkml:trace>
    </iact:actionData>
  </iact:action>
  <iact:action type="add" startTime="19808">
    <iact:property name="dataType"/>
    <iact:actionData xml:id="d5">
      <inkml:trace xmlns:inkml="http://www.w3.org/2003/InkML" xml:id="stk5" contextRef="#ctx0" brushRef="#br0">23366 11777 374 0,'0'0'156'3,"0"0"-20"6,0 0 21-4,0 0-15 3,0 0-34 0,0 0-16-2,12-3-31 2,-12 75-31 0,0 13 30 2,0 13 1-4,0 10-16 0,0 8-4 2,0 13-11 0,0 6-10 0,0-3-9-1,0-5-7 3,0-24 0-3,0-20-4 1,0-24-1-3,0-14 0 3,0-20-10 0,-1-16-23 0,-2-9-71-2,3 0-16 2,0-3-87 1,0-23-120-4,0-1-100 5</inkml:trace>
    </iact:actionData>
  </iact:action>
  <iact:action type="add" startTime="20154">
    <iact:property name="dataType"/>
    <iact:actionData xml:id="d6">
      <inkml:trace xmlns:inkml="http://www.w3.org/2003/InkML" xml:id="stk6" contextRef="#ctx0" brushRef="#br0">23821 12694 148 0,'0'0'356'4,"0"0"-233"2,0 0 1 1,0 0-15 2,0 0-34-4,0 0 3 3,27-14-5 0,-40 14 6 0,-21 0-23-2,5 14-16 4,2 10-4-4,-1 9-1 4,9 9-9-4,8 4-10 0,11 1-3 3,0-4-8-1,0-6-5-2,11-11 1 1,23-16-1 3,3-10-13-4,2 0-7 0,1-13-3 2,-3-30-20 0,-11-4 38-2,-4-5 4 3,-10 0 1-1,-6 11 0-1,-5 11-1 2,-1 17 1-3,0 13 0 2,0 0 2-1,0 0 15 2,0 13 3-4,-4 20 10 4,-6 7 8-1,5 10-2-3,-2-4-11 5,7 0-10-4,0-2-7 3,0-6 3-3,0-5-10 1,0-6-1 1,0-4-5 3,0-12-36-6,0-5-77 4,7-6-39-3,-2 0-119 1,8 0-360 3</inkml:trace>
    </iact:actionData>
  </iact:action>
  <iact:action type="add" startTime="20604">
    <iact:property name="dataType"/>
    <iact:actionData xml:id="d7">
      <inkml:trace xmlns:inkml="http://www.w3.org/2003/InkML" xml:id="stk7" contextRef="#ctx0" brushRef="#br0">24213 13134 676 0,'0'0'145'4,"0"0"-6"2,0 0-9 1,0 0-17 3,28-176-29-4,-28 114 11 1,0 2-9 0,0 0-21 2,12 5-15-4,-1 8 0 5,5 12-8-4,0 11-10 3,1 10-3-3,2 8 3 1,8 4-10 1,5-1-19 1,10-1-3-2,5 4-1-1,5-4-42 4,-1-15-107-3,-34 11-109 7,0-9-178-13</inkml:trace>
    </iact:actionData>
  </iact:action>
  <iact:action type="add" startTime="21498">
    <iact:property name="dataType"/>
    <iact:actionData xml:id="d8">
      <inkml:trace xmlns:inkml="http://www.w3.org/2003/InkML" xml:id="stk8" contextRef="#ctx0" brushRef="#br0">25179 13085 365 0,'0'0'226'3,"0"0"-70"2,0 0 13 2,0 0-33 1,0 0-41 0,0 0-6-1,0 0 2 0,0 3-1 1,0-49 1 0,10-21-29-2,0-17-17 3,3-20-16-2,1-17-7 2,-6-7-13-4,2-4-2 3,-4 12-7 0,-2 14 0 1,7 18 3-2,-5 23-3 1,0 23 0 1,-3 23 1-4,-3 17 0 2,2 2 3 1,3 5 23-1,0 45 18 0,8 20-40 2,1 12-4-2,11-3 3 1,2-7-3-1,4-12 1 0,0-15-1 2,-5-17-1-1,2-10 0 1,-1-16-2-5,-1-2-6 4,4-5 2 1,8-38 5-2,-1-19-1 1,0-11 1 0,-1-3 1 1,-9 9 0-2,-6 21 0 1,-12 22 3-2,-5 19-3 3,-4 5 4-6,0 7 31 5,0 56 22 1,0 38-37 0,0 29-15-1,0 19 0-2,0-3 6 3,0-16-6-3,0-12-2-1,0-24-2 3,0-25-1-1,0-19-10 2,0-20-30-2,0-15-43 2,0-15-46-3,0 0-37 3,5-33-132-1,5 0 5-4,2-3-265 5</inkml:trace>
    </iact:actionData>
  </iact:action>
  <iact:action type="add" startTime="22109">
    <iact:property name="dataType"/>
    <iact:actionData xml:id="d9">
      <inkml:trace xmlns:inkml="http://www.w3.org/2003/InkML" xml:id="stk9" contextRef="#ctx0" brushRef="#br0">26391 12697 728 0,'0'0'158'4,"0"0"-7"4,0 0-12-2,0 0-54 2,-165 21-4 0,104 15-19 0,12 3-5 0,12 7-13-2,16-2-15 3,10-5-11-2,11-5-1 1,0-7-6-2,8-4-6 3,28-17 5-1,10-6-8-3,-4 0-1 5,2-15-1-4,-13-20 0 5,-3-9-1-7,-11-8 0 4,-8-2-1-1,-9-1 0 2,0 3-6 4,0 8-32-10,0 17-52 4,-6 8-66 1,-14 19-28-1,15 0-182 1</inkml:trace>
    </iact:actionData>
  </iact:action>
  <iact:action type="add" startTime="22491">
    <iact:property name="dataType"/>
    <iact:actionData xml:id="d10">
      <inkml:trace xmlns:inkml="http://www.w3.org/2003/InkML" xml:id="stk10" contextRef="#ctx0" brushRef="#br0">26476 13112 26 0,'0'0'0'5</inkml:trace>
    </iact:actionData>
  </iact:action>
  <iact:action type="add" startTime="22576">
    <iact:property name="dataType"/>
    <iact:actionData xml:id="d11">
      <inkml:trace xmlns:inkml="http://www.w3.org/2003/InkML" xml:id="stk11" contextRef="#ctx0" brushRef="#br0">26476 13112 213 0,'24'3'285'3,"-23"-3"-78"3,3 0-45 2,2 0-83 0,4-18 4-1,2-18 24 0,-5-6-28 2,8-2-10-2,-7-2-10-1,5-6-20 2,-2-1-15 0,2 7 0 0,-8 17-14-2,-2 8 1 3,-3 21-7-1,0 0 12 1,0 0 39-5,0 29 9 4,0 11-52 1,0 6-12-2,0-3 1 0,0-11 0 0,0-11 0 2,0-9-1-2,0-7 0 1,7-5-6-2,23 0-7 3,2 0 2-2,9-21 10-1,-4-6-2 2,-5 2 3 1,-6 8 0-2,-15 11 2-1,-1 6-1 3,-5 0 5-2,3 0 2 3,-6 27-3-6,1 18 2 4,-3 10-7 0,0 0-2 5,0-4 1-10,0-7-18 4,0-16-22 1,0-16-39 0,0-12-66 0,0 0-22-3,0 0-224 5,0-17-49-2</inkml:trace>
    </iact:actionData>
  </iact:action>
  <iact:action type="add" startTime="23003">
    <iact:property name="dataType"/>
    <iact:actionData xml:id="d12">
      <inkml:trace xmlns:inkml="http://www.w3.org/2003/InkML" xml:id="stk12" contextRef="#ctx0" brushRef="#br0">27021 12954 483 0,'0'0'224'4,"0"0"-72"6,0 0-44-6,0 0-44 2,0 0-30 2,0 0-10 0,137-173 1 0,-137 137 3-1,0 12-11 0,0 11-6 1,0 4 5 0,-11 9 16-2,-10 0 22 2,-6 19 8 1,3 17-11-2,7 3-4-1,3 4-8 3,11-2-14-2,-2 5-5 3,5-3-11-3,0-1-5 1,0-12-4-1,22-7-6 2,6-10-36-4,2-6-39 2,4-7-31 1,-3 0-43 0,-23 0-160 1,-2-4-321-3</inkml:trace>
    </iact:actionData>
  </iact:action>
  <iact:action type="add" startTime="23296">
    <iact:property name="dataType"/>
    <iact:actionData xml:id="d13">
      <inkml:trace xmlns:inkml="http://www.w3.org/2003/InkML" xml:id="stk13" contextRef="#ctx0" brushRef="#br0">27275 13100 556 0,'0'0'266'1,"0"0"-165"7,0 0 8 0,0 0-33 0,0 0-19-2,67-142-12 2,-60 123-10 0,4 9 12 0,-7 8 13-1,7 2 1 0,-2 0-17 3,4 0-3-4,2 24-20 1,-1 14-19 1,2 6-2-1,-1 4-11 1,-2-8-9 0,-2-8-21-1,-1-9-48 1,4-18-46 1,-10-5-62-5,5 0-196 4</inkml:trace>
    </iact:actionData>
  </iact:action>
  <iact:action type="add" startTime="23565">
    <iact:property name="dataType"/>
    <iact:actionData xml:id="d14">
      <inkml:trace xmlns:inkml="http://www.w3.org/2003/InkML" xml:id="stk14" contextRef="#ctx0" brushRef="#br0">27713 12094 385 0,'0'0'206'3,"0"0"12"5,0 0-34-1,0 0-47 2,0 0-29-4,0 0-4 3,15-51-29 0,-15 114-58 0,-3 24 2-2,-7 16 16 2,1 11-7 1,0 6-3-2,3-2 3 1,-3-9-18-2,3-13-6 3,0-22-3-1,-1-20-1-3,-1-16-12 7,2-19-32-6,3-15-84 2,3-4-64-4,0 0-105 6,0-28-514-3</inkml:trace>
    </iact:actionData>
  </iact:action>
  <iact:action type="add" startTime="23813">
    <iact:property name="dataType"/>
    <iact:actionData xml:id="d15">
      <inkml:trace xmlns:inkml="http://www.w3.org/2003/InkML" xml:id="stk15" contextRef="#ctx0" brushRef="#br0">27896 12642 477 0,'0'0'337'3,"0"0"-208"6,0 0 13-2,0 0-25-2,0 0-40 3,0 0-38 1,-192-37-9-2,137 37-25 1,6 0-5-1,9-2-38 0,13-6-96 3,27 6-116-5,0-1-278 2</inkml:trace>
    </iact:actionData>
  </iact:action>
  <iact:action type="add" startTime="24061">
    <iact:property name="dataType"/>
    <iact:actionData xml:id="d16">
      <inkml:trace xmlns:inkml="http://www.w3.org/2003/InkML" xml:id="stk16" contextRef="#ctx0" brushRef="#br0">27920 12797 691 0,'0'0'216'2,"0"0"-50"7,0 0-54-1,0 0-34-3,0 0-24 3,-28 154-11 1,28-127-8-1,0-3-6-2,0-5-6 4,3-5-15-4,22-5-8 0,2-9 0 2,4 0-7 0,-3-2-12 1,4-34-5-3,-9-4 1 4,-3 3-10-3,-9 10 6 2,-7 11 19-5,-1 9 7 2,-3 7 1 2,0 0 7 0,0 0 58 2,0 33-6-4,0 21-51 1,0 5-3 2,0-3 4-2,0-6-7 0,0-9-2 3,0-10-8-4,0-12-47 0,0-11-45 2,0-8-41-1,0 0-203 1</inkml:trace>
    </iact:actionData>
  </iact:action>
  <iact:action type="add" startTime="24458">
    <iact:property name="dataType"/>
    <iact:actionData xml:id="d17">
      <inkml:trace xmlns:inkml="http://www.w3.org/2003/InkML" xml:id="stk17" contextRef="#ctx0" brushRef="#br0">28299 13097 601 0,'0'0'187'3,"0"0"-30"5,0 0-43-1,0 0-59 0,0 0-20 2,0 0-9-4,0-26 13 3,0-10-3 0,0-2-20 0,3 3-5-2,10 2 0 2,-2 0 2 0,5 9 0 0,-4 2 8 0,-5 8-1-2,7 6-4 2,-8 0 3 0,1 8-5-2,-7-4-10 2,0 4 2 2,0 0 22-4,0 0 15 1,2 23 3 1,2 10-41 0,-1-3-4 1,-3-10 1-4,2-15 2 2,1-5 1 1,4 0 0 0,5 0-2-2,6 0 1 2,2-4-4 0,2-15 0 0,4-2-1-1,-2-2 1 0,-6 4 0 2,-10 9 1-2,-1 7-1 0,-7 3 2 0,0 0-1 1,3 0 3 0,-3 32 5-2,2 16-9 4,-2 2-2-4,0 6-8 4,0-6-22-6,0-7-45 8,0-4-71-6,0-32-104 3,0 1-580-3</inkml:trace>
    </iact:actionData>
  </iact:action>
  <iact:action type="add" startTime="25623">
    <iact:property name="dataType"/>
    <iact:actionData xml:id="d18">
      <inkml:trace xmlns:inkml="http://www.w3.org/2003/InkML" xml:id="stk18" contextRef="#ctx0" brushRef="#br0">21109 14966 753 0,'0'0'209'5,"0"0"-36"0,0 0-17 4,0 0-80-2,0 0-8 1,6 146-21-2,-16-108-27 2,4-8-18 0,3-6-2 0,3-5-47-2,0-19-106 2,0 0-117 1</inkml:trace>
    </iact:actionData>
  </iact:action>
  <iact:action type="add" startTime="25804">
    <iact:property name="dataType"/>
    <iact:actionData xml:id="d19">
      <inkml:trace xmlns:inkml="http://www.w3.org/2003/InkML" xml:id="stk19" contextRef="#ctx0" brushRef="#br0">21220 14642 919 0,'0'0'119'6,"0"0"6"-2,0 0-52 3,0 0-48 2,0 0-16-2,0 0-9 0,21-108-7 1,-21 106-78 0,0 2-71 0,0 0-94-2,0 0-337 2</inkml:trace>
    </iact:actionData>
  </iact:action>
  <iact:action type="add" startTime="26028">
    <iact:property name="dataType"/>
    <iact:actionData xml:id="d20">
      <inkml:trace xmlns:inkml="http://www.w3.org/2003/InkML" xml:id="stk20" contextRef="#ctx0" brushRef="#br0">21622 14847 374 0,'0'0'364'3,"0"0"-227"5,0 0 22 0,0 0-55-2,0 0-32 2,0 0-3 0,-127 62-4 1,96-38-12-4,7-1-16 5,3 2-10-4,11-4 0 3,5-4-11-4,5 2-4 4,0 1-1 0,0 1 6-2,17 4-5-1,14 5 7 3,0-1 10-1,5 0-6-1,-6-5 5-1,-5-7-5 4,-11-8-2-4,-6 1-4 1,-8 0-7 0,0 4-10 2,-22 0-1-2,-23 5-1 8,-11-6-10-14,-12-4-68 6,-1-9-33 0,39 0-105 3,6 0-183-5</inkml:trace>
    </iact:actionData>
  </iact:action>
  <iact:action type="add" startTime="26804">
    <iact:property name="dataType"/>
    <iact:actionData xml:id="d21">
      <inkml:trace xmlns:inkml="http://www.w3.org/2003/InkML" xml:id="stk21" contextRef="#ctx0" brushRef="#br0">22667 14138 646 0,'0'0'228'4,"0"0"-53"1,0 0-67 5,0 0-41-3,0 0-11-1,0 0-8 0,7 142-17 1,-7-114-19 1,0-6-12-2,0-6-7 2,0-4-61 1,0-12-76-2,0 0-147 0,0 0-559 1</inkml:trace>
    </iact:actionData>
  </iact:action>
  <iact:action type="add" startTime="26989">
    <iact:property name="dataType"/>
    <iact:actionData xml:id="d22">
      <inkml:trace xmlns:inkml="http://www.w3.org/2003/InkML" xml:id="stk22" contextRef="#ctx0" brushRef="#br0">22667 14138 623 0,'181'-49'349'3,"-181"81"-198"4,0 18-18 3,0 8-90-5,-10-1-38 5,-8-1-5-3,2 3-41 1,13-13-76-2,3-38-130 2,0-8-324 0</inkml:trace>
    </iact:actionData>
  </iact:action>
  <iact:action type="add" startTime="27257">
    <iact:property name="dataType"/>
    <iact:actionData xml:id="d23">
      <inkml:trace xmlns:inkml="http://www.w3.org/2003/InkML" xml:id="stk23" contextRef="#ctx0" brushRef="#br0">23945 14111 14 0,'0'0'813'4,"0"0"-657"4,0 0-30 0,0 0-55-2,0 0-17 3,0 0 26-2,-247 16 7 2,106 40-17-4,0 17-19 3,2 20-12 0,13 15 12 0,25 15-10-2,30 15-19 2,22-3-3 2,30-10-4-4,19-15-5 0,27-18-5 5,71-20 10-4,51-17-3 2,43-31-10-3,24-24 0 1,2-39-1 1,-22-53 1 2,-31-37-1-6,-45-30-1 4,-56-15-1-1,-52-4-4 1,-16 16-1-2,-71 31-66 2,-28 35-96 0,41 94-113 0,7 2-254 0</inkml:trace>
    </iact:actionData>
  </iact:action>
  <iact:action type="add" startTime="27764">
    <iact:property name="dataType"/>
    <iact:actionData xml:id="d24">
      <inkml:trace xmlns:inkml="http://www.w3.org/2003/InkML" xml:id="stk24" contextRef="#ctx0" brushRef="#br0">23665 14740 132 0,'0'0'857'2,"0"0"-685"4,0 0 30 1,84 149-75 1,-58-65-49-1,5 3 3 0,5 0-3 3,4-8-12-4,-1-9-19 0,-2-16-18 2,-7-12-17 0,-11-16-10 1,-5-12-2-4,-1-5-25 4,-4-9-79-2,6 0-64 2,3-20-70-4,-12-5-14 3,0 1-256 1</inkml:trace>
    </iact:actionData>
  </iact:action>
  <iact:action type="add" startTime="28093">
    <iact:property name="dataType"/>
    <iact:actionData xml:id="d25">
      <inkml:trace xmlns:inkml="http://www.w3.org/2003/InkML" xml:id="stk25" contextRef="#ctx0" brushRef="#br0">24440 14858 510 0,'0'0'280'4,"0"0"-78"2,0 0-47 2,0 0-69-2,0 0-21 0,0 0 15 2,10 154-6 1,-7-104-15-1,17-4-23-2,8-10-7 1,9-10-15 2,8-19-8 0,-4-7-6-4,4 0-5 2,-3-21 0 2,-7-12 1-1,-2-9-4-1,-12 2 0 0,-10 4 0 1,-1 12 3-1,-10 9 0 0,0 15 3 0,0 0 1 4,0 0 1-5,0 23 7-1,-10 21-4 4,-8 8 2-2,7 6-4 2,-2-5-1-4,6-9-1 4,3-8 0-2,4-16-23 3,0-9-37-5,0-11-74 3,0 0-52-1,0-4-187 1</inkml:trace>
    </iact:actionData>
  </iact:action>
  <iact:action type="add" startTime="28516">
    <iact:property name="dataType"/>
    <iact:actionData xml:id="d26">
      <inkml:trace xmlns:inkml="http://www.w3.org/2003/InkML" xml:id="stk26" contextRef="#ctx0" brushRef="#br0">25356 14847 648 0,'0'0'83'2,"0"0"58"3,0 0 28 2,0 0-80 1,0 0-3-2,0 0-28 2,-174-73-4 2,147 96 5-3,2 10-7-1,11 7-13 2,8-4-15 1,6 7-15-2,0-3-6-1,0-5-3 2,27-1-1 0,7-11 0 0,-6-13-1-2,7-10-6 4,-2 0 3-4,-4-43 0 3,4-8 1-4,-9-7 2 4,-6 6 2-2,-5 15 0 2,-7 17 0-3,-6 14 1 1,0 6-1 1,0 0 2-1,0 26 12-1,0 23-10 1,-19 10 1 2,11-5-4 0,4-4 0-3,4-8-1 3,0-9 0-1,0-12-2 2,0-6-39-8,0-13-92 6,0-2-46 0,0 0-197 0</inkml:trace>
    </iact:actionData>
  </iact:action>
  <iact:action type="add" startTime="29240">
    <iact:property name="dataType"/>
    <iact:actionData xml:id="d27">
      <inkml:trace xmlns:inkml="http://www.w3.org/2003/InkML" xml:id="stk27" contextRef="#ctx0" brushRef="#br0">25638 15242 385 0,'0'0'214'4,"0"0"-20"2,0 0-52 2,0 0-95-3,0 0-7 3,0 0 19 0,49-142-17 1,-23 83-2-3,-7-1-20 1,7 5-9 3,-9 11-4-3,2 15-4-1,-5 12 1 1,-1 11 0 1,0 6 5 1,-3 0 42-4,1 30-27 5,0 22-7-4,-4 11-16 4,2 3 1-5,-8-7-2 9,-1-5 0-12,0-16 0 7,0-17-2-3,0-11-16 1,0-10-29 3,0 0-51-2,0 0-151-1,0-16-156 0</inkml:trace>
    </iact:actionData>
  </iact:action>
  <iact:action type="add" startTime="29632">
    <iact:property name="dataType"/>
    <iact:actionData xml:id="d28">
      <inkml:trace xmlns:inkml="http://www.w3.org/2003/InkML" xml:id="stk28" contextRef="#ctx0" brushRef="#br0">26316 13671 452 0,'0'0'108'4,"0"0"22"1,0 0-5 4,0 0-44-5,0 0-17 4,0 0 37-1,-29 215-10 2,13-122-18-4,8 9-5 4,-5 7-2-2,3 12-14 2,-4 6 1-2,0 5-18 0,4-7 0 1,0-10-13 0,3-19-11-1,1-29-3 5,4-21-7-7,2-22-1 2,0-15-6-1,0-9-37 0,0 0-79 3,0-24-91-1,0-7-85-2,15-2-351 3</inkml:trace>
    </iact:actionData>
  </iact:action>
  <iact:action type="add" startTime="29905">
    <iact:property name="dataType"/>
    <iact:actionData xml:id="d29">
      <inkml:trace xmlns:inkml="http://www.w3.org/2003/InkML" xml:id="stk29" contextRef="#ctx0" brushRef="#br0">26481 14522 636 0,'0'0'222'5,"0"0"-120"2,0 0 89-1,-165-15-71 2,72 15-22 1,-1-7-33-2,5 1-47-1,15-2-18 3,19 2 0-2,17 0-27-1,14 4-65 2,19 2-48 0,5 0-62 0,11 0-247-2</inkml:trace>
    </iact:actionData>
  </iact:action>
  <iact:action type="add" startTime="30165">
    <iact:property name="dataType"/>
    <iact:actionData xml:id="d30">
      <inkml:trace xmlns:inkml="http://www.w3.org/2003/InkML" xml:id="stk30" contextRef="#ctx0" brushRef="#br0">26700 14882 151 0,'0'0'627'4,"0"0"-459"0,0 0 23 7,0 0-80-9,107 176-17 6,-101-138-29-1,-1-7-29 3,-2-8-28-4,-3-10-8 0,0-6-15 2,-3-7-131 1,-14 0-158-2,13-16-608 0</inkml:trace>
    </iact:actionData>
  </iact:action>
  <iact:action type="add" startTime="30343">
    <iact:property name="dataType"/>
    <iact:actionData xml:id="d31">
      <inkml:trace xmlns:inkml="http://www.w3.org/2003/InkML" xml:id="stk31" contextRef="#ctx0" brushRef="#br0">26782 14517 691 0,'0'0'151'1,"0"0"-51"7,52-146 42 2,-47 127-91-5,-5 8-33 3,0 11-18-2,0 0-3 3,0 0-71-1,0 1-29-3,-9 15-124 3,7 2-265 1</inkml:trace>
    </iact:actionData>
  </iact:action>
  <iact:action type="add" startTime="30542">
    <iact:property name="dataType"/>
    <iact:actionData xml:id="d32">
      <inkml:trace xmlns:inkml="http://www.w3.org/2003/InkML" xml:id="stk32" contextRef="#ctx0" brushRef="#br0">27075 14712 241 0,'0'0'510'8,"0"0"-345"-4,0 0-1 3,0 0-47 1,0 0-28-2,0 0-21 3,178-13-2-2,-144 9-5 1,1 3-14-2,6 1-9 2,-2 0-13 0,-2 0-8 0,-10 0-4 0,-9 1-4-1,-5 11-5 0,-13 9-1 2,0 13-3-2,0 12-9-1,-34 6 4 2,-6-3-2 0,1-2-1 0,-1-8 6 1,4-6 2 0,6-3 1-2,9-3 0 2,4-4 0-4,9-8 3 4,5-7-1-3,3-5 3-1,0-3 7 3,0 0 15 0,15 0 22 0,21 3-43 2,4-3 1-4,0 0-6 0,-1 0-2 5,-2 0-1-5,-3-3-38 0,-13-23-70 2,-3-8-104 1,-18 18-77-4,0-1-420 3</inkml:trace>
    </iact:actionData>
  </iact:action>
  <iact:action type="add" startTime="30946">
    <iact:property name="dataType"/>
    <iact:actionData xml:id="d33">
      <inkml:trace xmlns:inkml="http://www.w3.org/2003/InkML" xml:id="stk33" contextRef="#ctx0" brushRef="#br0">27759 14896 706 0,'0'0'58'5,"0"0"59"3,0 0-19 0,164-99-68-2,-140 61-12 2,-9-3-11 0,-6 3-5-2,-7 7 0 2,-2 14-2 1,0 5 0-2,-11 8 2-1,-20 4 0 2,4 0 8 0,-4 19 13 0,5 26 18 0,2 6 15-2,5 8 3 2,7 4-12 0,6-4 5 2,6-2 8-3,0-5-11 1,6-5-9 1,27-3-10-5,4-9-11 3,3-5-12 1,-8-5-5 0,0-8-2 1,1-13 0-3,-6-4-30 3,-1 0-70-2,0-16-31-2,-2-21-54 4,-19 11-148 1,3 5-200-5</inkml:trace>
    </iact:actionData>
  </iact:action>
  <iact:action type="add" startTime="31330">
    <iact:property name="dataType"/>
    <iact:actionData xml:id="d34">
      <inkml:trace xmlns:inkml="http://www.w3.org/2003/InkML" xml:id="stk34" contextRef="#ctx0" brushRef="#br0">28467 14985 365 0,'0'0'156'5,"0"0"-112"2,0 0 110 3,0 0-20-6,0 0-35 3,0 0-35 1,-132-31 5 1,88 31-5-2,0 19-3 0,12 10-12 0,11 7-8 1,11 0-2-1,10 5-2 1,0 0-12-1,0-9-9 1,18-7-15-1,9-15 2 0,4-10-3 3,8-27-1-4,1-44-14 0,5-33 8 3,-6-21 3 7,-5-17 4-15,-4-11 0 6,-10-1 0-1,-9 12-3 2,-8 16 3 1,-3 32-2-3,0 38 2 4,0 28 0-4,0 28 1 4,0 0 0-8,-9 60 6 7,-5 33-1-1,1 25 9 2,-1 17 3-3,10 1-3-2,-6 1-3 5,7-12-2-3,3-10 0 0,0-14-4 1,0-14-3 1,0-25-1-3,0-21-2 0,0-19 0 2,3-15-2 0,-3-7-15-2,6 0-75 1,2-7-51 2,6-39-40-2,-8 13-114 3,0-6-185-5</inkml:trace>
    </iact:actionData>
  </iact:action>
  <iact:action type="add" startTime="31971">
    <iact:property name="dataType"/>
    <iact:actionData xml:id="d35">
      <inkml:trace xmlns:inkml="http://www.w3.org/2003/InkML" xml:id="stk35" contextRef="#ctx0" brushRef="#br0">28820 13981 387 0,'0'0'102'3,"0"0"78"4,0 0-48 1,0 0-36-3,0 0-32 4,0 0-21-2,11 8 5-2,-11 23-11 3,0 7 4 1,0 1-8-2,0-3-21 0,0-6-8 1,0-9-3 0,0-5-1-1,0-9-11-1,3-4-39 3,4-3-64-1,1 0-87-1,-2-6-83-1,4-8-49 3</inkml:trace>
    </iact:actionData>
  </iact:action>
  <iact:action type="add" startTime="32166">
    <iact:property name="dataType"/>
    <iact:actionData xml:id="d36">
      <inkml:trace xmlns:inkml="http://www.w3.org/2003/InkML" xml:id="stk36" contextRef="#ctx0" brushRef="#br0">28820 13981 459 0,'159'119'135'2,"-149"-122"21"3,-7 3 1 3,1 0-42 1,-1 0-27-2,0 0-36 0,-3 11-35 2,0 19-15-2,0-3-2 0,0 1-3 0,0-2-24 1,0-3-60 0,0-19-114 0,0-2-310-2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9:27.4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6357">
    <iact:property name="dataType"/>
    <iact:actionData xml:id="d0">
      <inkml:trace xmlns:inkml="http://www.w3.org/2003/InkML" xml:id="stk0" contextRef="#ctx0" brushRef="#br0">26814 13785 729 0,'0'0'203'6,"0"0"-75"-2,0 0-21 3,0 0-40 0,0 0-30 1,0 0 15 0,0 0 31-2,0 0-11 2,-32-140-23 0,8 75-8 0,-2-21-6-2,4-6 3 2,3-11-2 1,1-12-5 2,8-5 2-6,5-15-4 1,5-13-8 17,0-1 7-22,0-5-6-1,7 8-7 7,21 7 2 4,10 4-2 0,4 8 7-9,9 6-9 6,4 16-6-2,0 13-2 2,-6 19-5 5,-6 17-3-10,-11 16 1 18,-4 15-26-18,-4 11-73-3,-4 7-74 13,0 7-49-9,-17 0-120 1</inkml:trace>
    </iact:actionData>
  </iact:action>
  <iact:action type="add" startTime="46904">
    <iact:property name="dataType"/>
    <iact:actionData xml:id="d1">
      <inkml:trace xmlns:inkml="http://www.w3.org/2003/InkML" xml:id="stk1" contextRef="#ctx0" brushRef="#br0">27773 11457 707 0,'0'0'179'6,"0"0"-75"-3,0 0-1 7,0 0-53-4,0 0 54 4,0 0-20-5,-192 6-19 3,129 14-12 2,2 6-17-4,6 11-9 3,10 9-1-2,10 9 0 2,18 3 2-4,11 11-6 1,6 0 1 1,10-6 10 2,49-3 6-1,19-16-1-2,16-11-7 16,8-19-6-21,1-14-5 12,-11 0 0-7,-18-28-15-6,-6-29-4 10,-19-23-1-6,-17-15-2 4,-18-7-3-2,-14 6 2 1,0 20-14 3,-9 20-62-5,-25 22-44 2,-8 22-52 2,18 12-124 0,6 3-350-5</inkml:trace>
    </iact:actionData>
  </iact:action>
  <iact:action type="add" startTime="47403">
    <iact:property name="dataType"/>
    <iact:actionData xml:id="d2">
      <inkml:trace xmlns:inkml="http://www.w3.org/2003/InkML" xml:id="stk2" contextRef="#ctx0" brushRef="#br0">27752 11734 575 0,'0'0'317'6,"0"0"-96"2,0 0-48-2,0 0-62 2,0 0-15 0,134 178-33 0,-109-135-2-2,1 0-5 2,-1 0-23 2,-4-17-15-2,-5-6-13-3,-5-9-5 4,-8-9-11-2,4-2-62 2,-1 0-53-4,-6 0-115 2,2 0-181 4</inkml:trace>
    </iact:actionData>
  </iact:action>
  <iact:action type="add" startTime="47763">
    <iact:property name="dataType"/>
    <iact:actionData xml:id="d3">
      <inkml:trace xmlns:inkml="http://www.w3.org/2003/InkML" xml:id="stk3" contextRef="#ctx0" brushRef="#br0">28320 11873 607 0,'0'0'217'2,"0"0"-56"2,0 0-60 4,0 0-57-2,0 0 3 2,0 0-7 0,0 151 7 2,15-122-9-5,4-7 1 6,8-5-2-3,4-9-22 4,-1-5-15-9,4-3-1 5,-1 0-4-3,-6-14 3 8,1-17 2-10,-6 2-2 3,-13 7-3 4,3 10 3-3,-11 2 2 2,-1 10 3-3,0 0 6 0,0 0 4 2,0 0 15-2,0 19 3 2,0 8-22 0,0 4-3 6,-8 1-5-13,2 4-1 12,6-5-4-10,-3-4-25 5,3-11-51-3,0-11-12 3,0-5-42 0,0 0-227 0,4 0-354-1</inkml:trace>
    </iact:actionData>
  </iact:action>
  <iact:action type="add" startTime="48176">
    <iact:property name="dataType"/>
    <iact:actionData xml:id="d4">
      <inkml:trace xmlns:inkml="http://www.w3.org/2003/InkML" xml:id="stk4" contextRef="#ctx0" brushRef="#br0">28996 11928 473 0,'0'0'151'2,"0"0"-100"2,0 0 43 3,0 0 7 1,0 0-6-1,0 0 10 0,-39-22-22 1,10 22-6 0,3 0-12-2,2 22-4 2,5 2-13 0,7-4-19 1,3-1-13-3,9-8-8 2,0-1-3 0,0-1-5 1,0-3-6-2,17-6 5-1,10 0-2 1,2 0 2 3,1-6 1-3,-9-17 2-1,-4 4-2 3,-4 4 1 2,-9 6 1-5,-1 6-1-2,-3 3 2 3,0 0-1 2,0 0 0 0,0 17 15-2,0 9-8-1,0-2-9 3,0-5-22-4,0 0-45 3,0-6-29 0,0 4-37 0,0-17-99 0,0 0-354-2</inkml:trace>
    </iact:actionData>
  </iact:action>
  <iact:action type="add" startTime="48576">
    <iact:property name="dataType"/>
    <iact:actionData xml:id="d5">
      <inkml:trace xmlns:inkml="http://www.w3.org/2003/InkML" xml:id="stk5" contextRef="#ctx0" brushRef="#br0">28996 11928 127 0</inkml:trace>
    </iact:actionData>
  </iact:action>
  <iact:action type="add" startTime="48597">
    <iact:property name="dataType"/>
    <iact:actionData xml:id="d6">
      <inkml:trace xmlns:inkml="http://www.w3.org/2003/InkML" xml:id="stk6" contextRef="#ctx0" brushRef="#br0">28996 11928 127 0,'230'161'545'1,"-216"-180"-429"1,-1-8 37-2,-1-1-76 1,1 1-35-1,0 8 3 9,-5 8-5-2,1 3 11-1,-2 8 2 2,3 0 9 0,-2 0-3 0,6 5-34-2,2 25-21 5,-4 6-4-5,-2 1-4 2,-5 3-26-2,-1-8-20 3,-1-8-35 0,2-12-36-1,-5-12-133-2,4 0-176 2</inkml:trace>
    </iact:actionData>
  </iact:action>
  <iact:action type="add" startTime="48865">
    <iact:property name="dataType"/>
    <iact:actionData xml:id="d7">
      <inkml:trace xmlns:inkml="http://www.w3.org/2003/InkML" xml:id="stk7" contextRef="#ctx0" brushRef="#br0">29768 11260 443 0,'0'0'260'3,"0"0"-105"4,0 0-12-1,0 0-49 1,18 145-28-1,-18-83 6 1,0 7 9 1,0 8-6 0,0 5-19-1,0 0-12 1,-3-3-17 0,-7-7-15-1,5-12-8 0,-4-10-4 1,2-18-5 0,-1-8-35 0,2-12-69-2,-1-10-67 3,7-2-135-2,0 0-505 4</inkml:trace>
    </iact:actionData>
  </iact:action>
  <iact:action type="add" startTime="49092">
    <iact:property name="dataType"/>
    <iact:actionData xml:id="d8">
      <inkml:trace xmlns:inkml="http://www.w3.org/2003/InkML" xml:id="stk8" contextRef="#ctx0" brushRef="#br0">29880 11856 515 0,'0'0'283'2,"0"0"-196"2,0 0 87 1,0 0-48 3,0 0-66 0,0 0-30 0,-197-32-25-2,150 28-5 2,9 4-14 1,9 0-60 0,6 0-76-2,23 0-120-2,0 0-272 4</inkml:trace>
    </iact:actionData>
  </iact:action>
  <iact:action type="add" startTime="49360">
    <iact:property name="dataType"/>
    <iact:actionData xml:id="d9">
      <inkml:trace xmlns:inkml="http://www.w3.org/2003/InkML" xml:id="stk9" contextRef="#ctx0" brushRef="#br0">30136 11923 571 0,'0'0'236'2,"0"0"-140"3,0 0 10 1,0 0-35 2,0 0-25 0,0 0-12 0,0 56 2 0,0-28 3 2,0-4-14 0,0-4-10-6,12-6-7 2,15-5 0 3,1-8-4-2,2-1-4 7,1 0-3-13,1-24-5 9,2-17 1-5,-7 0-2 3,-4 5 2 1,-13 18 7-4,-3 9 0 5,-7 9 3-4,0 0 12 1,0 0 32 1,0 6 38 1,0 24-55-3,0 6-27 5,0 1 5-8,0 5 4 8,0-1-1-6,0-2-7 2,0-10-4 2,0-10-1 6,0-14-12-11,0-5-58-3,0 0-40 10,0-5-58-4,4-14-80 0,7-5-158 1</inkml:trace>
    </iact:actionData>
  </iact:action>
  <iact:action type="add" startTime="49784">
    <iact:property name="dataType"/>
    <iact:actionData xml:id="d10">
      <inkml:trace xmlns:inkml="http://www.w3.org/2003/InkML" xml:id="stk10" contextRef="#ctx0" brushRef="#br0">30636 12062 571 0,'0'0'150'4,"0"0"41"3,0 0-80 0,0 0-45 0,0 0-25 1,0 0-10-2,5 27 14 2,3-27-19 1,6-15-4-1,9-21-17-2,2-6-4 2,-1-2 2-1,-3 7-3 2,-4 9 0-4,0 9 3 4,-7 5 0 1,1 9 6-3,-5 2 10-2,-3 0 18 7,-3 3-2-6,0 0-11 0,0 0 12 1,0 36 38 0,0 16-57 2,5 2-15-2,-2-10 1 0,4-20 0-1,-4-15-2 4,1-9 3-4,13 0-2 4,-1 0 0-4,3-4-2 2,7-6-1-3,-9 3 1 5,0 4 1-4,-9 3 0 4,5 0-1-3,-3 37-6-2,-3 5-20 3,0 2-7 4,-7-9-31-5,0-8-63 0,0-24-60-2,0 0-356 5</inkml:trace>
    </iact:actionData>
  </iact:action>
  <iact:action type="add" startTime="50674">
    <iact:property name="dataType"/>
    <iact:actionData xml:id="d11">
      <inkml:trace xmlns:inkml="http://www.w3.org/2003/InkML" xml:id="stk11" contextRef="#ctx0" brushRef="#br0">27284 13097 711 0,'0'0'210'5,"0"0"-110"3,0 0 27-2,0 0-54 2,11-141-13 0,-11 72-8 0,0-4 2-2,0-6-2 2,0 2-10 1,0 9-17-4,0 16 0 3,-3 16-8 0,0 12-5 0,3 13-2 0,0 5-1 0,0 4-1-1,0-2 5 0,0 2 24 0,0 0 25 0,3-5 10 1,25 3-18 0,9 1-10 0,8-4-5-2,7 7-12 2,-1 0-4 1,1 0-19 10,-9 0 0-19,-7 0-4 5,-9 0 0 2,-13 0-21 1,-2 0-77-2,-12 0-95 3,0 4-82-3,0 6-158 3</inkml:trace>
    </iact:actionData>
  </iact:action>
  <iact:action type="add" startTime="51117">
    <iact:property name="dataType"/>
    <iact:actionData xml:id="d12">
      <inkml:trace xmlns:inkml="http://www.w3.org/2003/InkML" xml:id="stk12" contextRef="#ctx0" brushRef="#br0">27185 12904 558 0,'0'0'314'5,"0"0"-151"1,0 0-26 1,0 0-23 1,0 0 17 0,0 0-25 2,144-13-15-4,-109 8-21 3,0 2-31-3,-2-1-22 2,1 2-17 2,0-1 0-4,2-1-25 2,4-3-84-2,-1 3-61 3,-32 0-95-4,5 4-313 4</inkml:trace>
    </iact:actionData>
  </iact:action>
  <iact:action type="add" startTime="51387">
    <iact:property name="dataType"/>
    <iact:actionData xml:id="d13">
      <inkml:trace xmlns:inkml="http://www.w3.org/2003/InkML" xml:id="stk13" contextRef="#ctx0" brushRef="#br0">27979 12929 389 0,'0'0'617'4,"0"0"-457"6,0 0 13-3,0 0-78-1,0 0-44 2,0 0-35 0,31 140-13 1,-31-121-3-3,0-7-13 3,0-2-73-1,0-10-96-1,3 0-256 2</inkml:trace>
    </iact:actionData>
  </iact:action>
  <iact:action type="add" startTime="51561">
    <iact:property name="dataType"/>
    <iact:actionData xml:id="d14">
      <inkml:trace xmlns:inkml="http://www.w3.org/2003/InkML" xml:id="stk14" contextRef="#ctx0" brushRef="#br0">28102 12674 632 0,'0'0'164'3,"0"0"-29"4,0 0-66 1,0 0-68 0,0 0-1-2,0 0-54 3,14-69-144-1,-14 69-136-1</inkml:trace>
    </iact:actionData>
  </iact:action>
  <iact:action type="add" startTime="51808">
    <iact:property name="dataType"/>
    <iact:actionData xml:id="d15">
      <inkml:trace xmlns:inkml="http://www.w3.org/2003/InkML" xml:id="stk15" contextRef="#ctx0" brushRef="#br0">28354 12910 616 0,'0'0'273'5,"0"0"-107"-5,0 0-27 7,0 0-54 2,0 0-37-4,0 0-20 4,143 46-9-1,-128-46-11-1,-1 0-8-1,-1-17-4 1,-3-10 0 2,-7-6-3-3,-3-5-18 2,0 4-7 0,0 1-17 0,0 13 4 1,-13 6 11-3,0 11 16 2,-1 3 9 0,-7 0 9-1,-3 0 1-1,-4 3 18 3,1 16 4-2,-1-4-11 1,10 1-4-2,1-2 2 3,3 2 5-1,5 0 9-2,1 3 6 1,5 3-4 3,0 0-3-4,3 2-8 4,0-1-8-5,0-11 3 2,0 3-2 2,0-7 2-3,0 3 6 3,14-1 5-1,14 9 12 0,8 2 3-2,2-2-9 0,-3 1 2 2,-7-8-20 2,-7-7-9-5,-2-3 0 2,-10-2-11 2,3 0-54-3,-7-2-113 2,-5-15-40-2,0 2-288 4</inkml:trace>
    </iact:actionData>
  </iact:action>
  <iact:action type="add" startTime="52334">
    <iact:property name="dataType"/>
    <iact:actionData xml:id="d16">
      <inkml:trace xmlns:inkml="http://www.w3.org/2003/InkML" xml:id="stk16" contextRef="#ctx0" brushRef="#br0">28862 12319 556 0,'0'0'226'4,"0"0"-98"4,0 0-23-2,0 0-36 1,0 0 4 2,0 0 42-2,27 68-68-1,-20-4 21 3,1 9 5-2,-2 4-27-1,4 2-14 2,-6-5-5 0,0-4-21-2,3-8-6 2,-5-6-2 0,5-6-9 0,-1-11-25 1,1-12-67-3,4-14-39 2,-8-13-23 2,4 0-244-5</inkml:trace>
    </iact:actionData>
  </iact:action>
  <iact:action type="add" startTime="52643">
    <iact:property name="dataType"/>
    <iact:actionData xml:id="d17">
      <inkml:trace xmlns:inkml="http://www.w3.org/2003/InkML" xml:id="stk17" contextRef="#ctx0" brushRef="#br0">29425 12954 110 0,'0'0'443'2,"0"0"-320"5,0 0-27 0,0 0-16 2,0 0 19-3,0 0-35 1,-107-3 2 3,69 3-14-4,9 3-12 2,4 9-6-1,9 5 2 3,8 2 7-5,8 4-9 2,0-10-12 2,0 1-17-2,28-12-5 0,14-2-4 0,4 0-11 1,-1-35 10 2,1-18-2-3,-10-14 6-2,-5-8-2 7,-10 0 1-4,-6 4 2-5,-5 10 0 6,-7 23 0 0,-2 16 1-1,-1 11-1-4,0 11 0 4,0 0 0 3,0 0 26-7,0 47 21 6,0 15-24-1,-8 15 10-4,8 3-8 2,0-6-13 3,0-4-6-6,0-7-6 5,0-13 0 1,7-9-19-7,4-11-67 5,-11-30-87 0,3 0-135 1</inkml:trace>
    </iact:actionData>
  </iact:action>
  <iact:action type="add" startTime="53420">
    <iact:property name="dataType"/>
    <iact:actionData xml:id="d18">
      <inkml:trace xmlns:inkml="http://www.w3.org/2003/InkML" xml:id="stk18" contextRef="#ctx0" brushRef="#br0">27841 13684 21 0,'0'0'487'6,"0"0"-320"2,0 0 33-2,0 0-35-1,0 0-17 3,0 0-24 0,0 0-63 0,35 79-22-1,-35-7 26 1,0 12-22 2,-3 7-6-4,-2-4-1 0,-1-11-19 1,6-13-13 2,0-20-4-1,0-19 0 1,0-16-17-2,3-8-56-1,24-8-93 3,-9-26-44-3,-4-1-217 1</inkml:trace>
    </iact:actionData>
  </iact:action>
  <iact:action type="add" startTime="53736">
    <iact:property name="dataType"/>
    <iact:actionData xml:id="d19">
      <inkml:trace xmlns:inkml="http://www.w3.org/2003/InkML" xml:id="stk19" contextRef="#ctx0" brushRef="#br0">28240 13553 759 0,'0'0'222'5,"0"0"-76"2,0 0-53-2,0 0-22 3,-157 44 12-1,52-39 1 1,-17-2 1-1,-2 1-22 2,13 3-34-2,14-2-23 2,15 0-6-4,24 1-13 4,16-3-57-2,20-3-24-1,22 0-79 3,0 0-93-1,34 0-441 0</inkml:trace>
    </iact:actionData>
  </iact:action>
  <iact:action type="add" startTime="54166">
    <iact:property name="dataType"/>
    <iact:actionData xml:id="d20">
      <inkml:trace xmlns:inkml="http://www.w3.org/2003/InkML" xml:id="stk20" contextRef="#ctx0" brushRef="#br0">28470 13580 449 0,'0'0'204'3,"0"0"-70"2,0 0 3 2,0 0-82 2,-18 151-18-4,-4-102 7 3,7 2 7 0,-1 1-1 1,5 0 5 0,0-2-11-2,0 0-11 3,2-10-12-4,1-4-7 0,3-12-5 2,3-9-9-2,2-13 0 2,0-2 0-2,0 0-16 2,0 0 4 2,0 0 12-1,8 0 2-4,15-21-2 2,3-13 0 2,5-2-8-3,-2-2-11 1,-1 8-1 0,-1 11 10 2,-1 17 10-1,-2 2 6 0,-2 0 3-1,-4 34 10 5,-4 14-3-7,-4 6-5-1,1 1 1 6,-4-3-5 0,-4-14-5-6,-2-11-2 6,-1-13-3-5,5-14-38 3,2 0-65 0,-7 0-189 0,5-14-199-4</inkml:trace>
    </iact:actionData>
  </iact:action>
  <iact:action type="add" startTime="54561">
    <iact:property name="dataType"/>
    <iact:actionData xml:id="d21">
      <inkml:trace xmlns:inkml="http://www.w3.org/2003/InkML" xml:id="stk21" contextRef="#ctx0" brushRef="#br0">28868 14120 232 0,'0'0'328'4,"0"0"-226"2,0 0 19 2,0 0-60-2,0 0-27 2,0 0-7 0,146-146 2 0,-143 124-11-2,-3 5-6 3,0 8 1-2,-3-1 8 1,-25 10 3-1,-1 0 13 1,0 0 17 4,-2 6-7-9,7 24 3 8,6 3-7-8,5 7 4 8,9 8 10-3,4-5-4 1,0 1-8-7,3-4-11 23,25-14-5-22,10-6-10-2,2-10-12 5,2-8-7-1,2-2-11 4,-5 0-43 5,1-10-59-11,-11-15-51 2,-23 12-102 9,-2 3-337-11</inkml:trace>
    </iact:actionData>
  </iact:action>
  <iact:action type="add" startTime="54929">
    <iact:property name="dataType"/>
    <iact:actionData xml:id="d22">
      <inkml:trace xmlns:inkml="http://www.w3.org/2003/InkML" xml:id="stk22" contextRef="#ctx0" brushRef="#br0">29288 14207 360 0,'0'0'303'3,"0"0"-117"5,0 0-20-4,0 0-75 5,69-172-9-1,-53 130-17 0,1 1 1 0,-1 11-8 0,-1 8-28-1,-4 8-6 3,0 9 5-3,-5 0-8-2,-1 2-9 6,5 3-5-5,2 0-7 2,6 0-1 0,0 0-7-3,3 0-49 4,-2-3-59-3,-2-1-14 1,5 2-10 3,-15 0-106-2,-1 2-167-1</inkml:trace>
    </iact:actionData>
  </iact:action>
  <iact:action type="add" startTime="55296">
    <iact:property name="dataType"/>
    <iact:actionData xml:id="d23">
      <inkml:trace xmlns:inkml="http://www.w3.org/2003/InkML" xml:id="stk23" contextRef="#ctx0" brushRef="#br0">29835 13870 34 0,'0'0'68'3,"0"0"-68"3,0 0-41 2</inkml:trace>
    </iact:actionData>
  </iact:action>
  <iact:action type="add" startTime="55669">
    <iact:property name="dataType"/>
    <iact:actionData xml:id="d24">
      <inkml:trace xmlns:inkml="http://www.w3.org/2003/InkML" xml:id="stk24" contextRef="#ctx0" brushRef="#br0">29567 13835 410 0,'0'0'203'5,"0"0"-24"3,0 0-60-1,0 0-72-2,0 0-38 4,0 0-2-1,-14 31-2 0,-8-24 6-1,-2 1 5 0,-5 4 7 3,3-2 25-3,-1 9 2-1,1 5-1 2,4 2-8 1,2-2-7-2,9-5-9 3,4-5-9-6,7-1 13 5,0 1 10-2,0 3-4 0,18-5-10 0,19 7-2 1,-1-12-12 0,4-4-4-2,-10-1-2 2,-4-2-3 1,0 0-2-3,-9 0 0 0,2-12-1 3,0-17 1-1,-4-11-3 3,-3-6 1-8,-10-4 1 5,-2 6-1 2,0 8-4-3,0 8-13-2,-14 10-22 4,-10 4-25-2,-1 8-22 3,-2 4-30-4,17 2-109 0,5 0-262 2</inkml:trace>
    </iact:actionData>
  </iact:action>
  <iact:action type="add" startTime="56173">
    <iact:property name="dataType"/>
    <iact:actionData xml:id="d25">
      <inkml:trace xmlns:inkml="http://www.w3.org/2003/InkML" xml:id="stk25" contextRef="#ctx0" brushRef="#br0">29882 14131 350 0,'0'0'173'3,"0"0"-42"5,0 0 43-1,0 0-64 1,0 0-6-2,11-162-29 2,-8 124-1 0,3 4-1 1,-1 3-12-3,8 4-6 3,-5 6-1 0,5 2-21-2,-3 7-16 0,-2 5-4-2,5 4-7 4,-2 0 0-1,5 3-4-2,4 0-2 2,12 0-4 2,0 3-56-4,12 17-74 1,-4-1-23 0,-26-15-176 2,1 3-387 0</inkml:trace>
    </iact:actionData>
  </iact:action>
  <iact:action type="remove" startTime="59079">
    <iact:property name="style" value="instant"/>
    <iact:actionData xml:id="d26" ref="#d22"/>
    <iact:actionData xml:id="d27" ref="#d24"/>
  </iact:action>
  <iact:action type="add" startTime="59097">
    <iact:property name="dataType" value="strokeEraser"/>
    <iact:actionData xml:id="d28">
      <inkml:trace xmlns:inkml="http://www.w3.org/2003/InkML" xml:id="stk26" contextRef="#ctx0" brushRef="#br1">35472 17170 796 0,'0'0'82'21,"0"0"-8"-21,0 0-34 3,0 0-40-3,0 0 1 7,0 0-1 1,0 0 3 0,36-33-3-1,-34 32-22 2,-2 1-108 0,0 0-270-3</inkml:trace>
    </iact:actionData>
  </iact:action>
  <iact:action type="add" startTime="59345">
    <iact:property name="dataType" value="strokeEraser"/>
    <iact:actionData xml:id="d29">
      <inkml:trace xmlns:inkml="http://www.w3.org/2003/InkML" xml:id="stk27" contextRef="#ctx0" brushRef="#br1">35472 17170 138 0,'106'-44'0'2</inkml:trace>
    </iact:actionData>
  </iact:action>
  <iact:action type="add" startTime="59488">
    <iact:property name="dataType" value="strokeEraser"/>
    <iact:actionData xml:id="d30">
      <inkml:trace xmlns:inkml="http://www.w3.org/2003/InkML" xml:id="stk28" contextRef="#ctx0" brushRef="#br1">36145 17179 743 0,'0'0'255'3,"0"0"-160"5,0 0-24 0,0 0-58 0,0 0-13-2,0 0-42 3,0 0-66 0,-11-11-177-3</inkml:trace>
    </iact:actionData>
  </iact:action>
  <iact:action type="add" startTime="59898">
    <iact:property name="dataType" value="strokeEraser"/>
    <iact:actionData xml:id="d31">
      <inkml:trace xmlns:inkml="http://www.w3.org/2003/InkML" xml:id="stk29" contextRef="#ctx0" brushRef="#br1">36145 17179 912 0</inkml:trace>
    </iact:actionData>
  </iact:action>
  <iact:action type="add" startTime="59917">
    <iact:property name="dataType" value="strokeEraser"/>
    <iact:actionData xml:id="d32">
      <inkml:trace xmlns:inkml="http://www.w3.org/2003/InkML" xml:id="stk30" contextRef="#ctx0" brushRef="#br1">36145 17179 912 0,'164'-168'127'1,"-160"168"-40"-1,-4 3-27 0,0-3-60 0,0 0-35 7,0 0-62 0,0 0-141 1,0 0-171-1</inkml:trace>
    </iact:actionData>
  </iact:action>
  <iact:action type="add" startTime="60463">
    <iact:property name="dataType" value="strokeEraser"/>
    <iact:actionData xml:id="d33">
      <inkml:trace xmlns:inkml="http://www.w3.org/2003/InkML" xml:id="stk31" contextRef="#ctx0" brushRef="#br1">36305 17122 508 0,'0'0'163'4,"0"0"-122"1,0 0-41 3,0 0-81 0,0 0-162 0</inkml:trace>
    </iact:actionData>
  </iact:action>
  <iact:action type="remove" startTime="60660">
    <iact:property name="style" value="instant"/>
    <iact:actionData xml:id="d34" ref="#d25"/>
  </iact:action>
  <iact:action type="add" startTime="60656">
    <iact:property name="dataType" value="strokeEraser"/>
    <iact:actionData xml:id="d35">
      <inkml:trace xmlns:inkml="http://www.w3.org/2003/InkML" xml:id="stk32" contextRef="#ctx0" brushRef="#br1">36305 17122 647 0,'-89'-165'205'22,"89"165"-72"-20,0 0-19-2,0 0-73 0,0 0-41 3,-5 0-6 5,-2 0-49 1,0 0-55 0,2 0-116-3,2 0-295 0</inkml:trace>
    </iact:actionData>
  </iact:action>
  <iact:action type="add" startTime="60798">
    <iact:property name="dataType" value="strokeEraser"/>
    <iact:actionData xml:id="d36">
      <inkml:trace xmlns:inkml="http://www.w3.org/2003/InkML" xml:id="stk33" contextRef="#ctx0" brushRef="#br1">36152 16930 517 0,'0'0'172'3,"0"0"-73"2,0 0 20 1,0 0-97 0,0 0-22 3,0 0-112 0,-7 8-238-5</inkml:trace>
    </iact:actionData>
  </iact:action>
  <iact:action type="add" startTime="63008">
    <iact:property name="dataType"/>
    <iact:actionData xml:id="d37">
      <inkml:trace xmlns:inkml="http://www.w3.org/2003/InkML" xml:id="stk34" contextRef="#ctx0" brushRef="#br0">29576 13859 605 0,'0'0'215'3,"0"0"-124"1,0 0 22 4,0 0-62 0,0 0-24 0,0 0-8-2,0 0-4 2,-177 50 6 0,151-28 18 0,7 2 9-2,11 0-2 4,4-2-5-4,4 0-10 2,0-3-13-2,21-3-3 2,18-5-13 0,2-7-2 0,-6-4 3-1,-4 0-2 1,-4-17-1-1,-6-19 0 2,-2-3-1-1,-7 4 1 1,-2 3-3-4,-4 7-13 3,-6 9-39-2,0 7-10 2,0 4-58 1,0 5-120 0,0 0-155-2</inkml:trace>
    </iact:actionData>
  </iact:action>
  <iact:action type="add" startTime="63385">
    <iact:property name="dataType"/>
    <iact:actionData xml:id="d38">
      <inkml:trace xmlns:inkml="http://www.w3.org/2003/InkML" xml:id="stk35" contextRef="#ctx0" brushRef="#br0">29777 14094 334 0,'0'0'431'2,"0"0"-257"3,0 0-8 4,0 0-85-3,46-161-12 1,-42 137-19 1,4 4 5 1,4 4-1-4,-4 2-15 5,5 2-21-3,1 8-6 0,6-4-10 0,2 4-2 0,5 3-1 1,0 1-36 0,0 0-113 2,-20 0-57-5,0 0-357 2</inkml:trace>
    </iact:actionData>
  </iact:action>
  <iact:action type="add" startTime="63701">
    <iact:property name="dataType"/>
    <iact:actionData xml:id="d39">
      <inkml:trace xmlns:inkml="http://www.w3.org/2003/InkML" xml:id="stk36" contextRef="#ctx0" brushRef="#br0">30625 13774 794 0,'0'0'221'5,"0"0"-63"-3,0 0-72 4,0 0-47 1,-82 165 12 1,27-75 17-2,7 12-1 4,-2 3-7-4,11 1 13 4,8-10-9-6,7-10-19 4,10-18-13 2,2-18-17-4,6-24-15 1,-1-11-2 1,7-15-14 0,0 0-59-1,0-20-70 0,0-32-78 0,0 17 44 1,7 0-238 1</inkml:trace>
    </iact:actionData>
  </iact:action>
  <iact:action type="add" startTime="64063">
    <iact:property name="dataType"/>
    <iact:actionData xml:id="d40">
      <inkml:trace xmlns:inkml="http://www.w3.org/2003/InkML" xml:id="stk37" contextRef="#ctx0" brushRef="#br0">30330 13866 335 0,'0'0'318'3,"0"0"-131"6,0 0-18-3,0 0-75 2,0 0-27-2,0 0 5 2,58 113-1 0,-40-61 33 0,1 1-27-1,-1-10-29 0,-4-13-4 1,-7-14-22 0,-4-6-22-2,-3-10-2 2,0 0-54 0,0 0-119 0,0-6-76-2,0-11-175 3</inkml:trace>
    </iact:actionData>
  </iact:action>
  <iact:action type="add" startTime="64532">
    <iact:property name="dataType"/>
    <iact:actionData xml:id="d41">
      <inkml:trace xmlns:inkml="http://www.w3.org/2003/InkML" xml:id="stk38" contextRef="#ctx0" brushRef="#br0">31129 14371 505 0,'0'0'292'4,"0"0"-166"0,0 0 36 4,0 0-54-1,196-211-20 1,-136 95 4-1,4-31-12 0,-1-47-19 0,-9-44-10 1,-6-50 6 0,-26-34-13 2,-22-9-3-6,0 9-15 4,-32 32-14 0,-40 37-12-2,-22 34-1 4,-17 25-14-4,-10 16-95 5,70 157-116-6,11 4-63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09:27.4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6357">
    <iact:property name="dataType"/>
    <iact:actionData xml:id="d0">
      <inkml:trace xmlns:inkml="http://www.w3.org/2003/InkML" xml:id="stk0" contextRef="#ctx0" brushRef="#br0">26814 13785 729 0,'0'0'203'6,"0"0"-75"-2,0 0-21 3,0 0-40 0,0 0-30 1,0 0 15 0,0 0 31-2,0 0-11 2,-32-140-23 0,8 75-8 0,-2-21-6-2,4-6 3 2,3-11-2 1,1-12-5 2,8-5 2-6,5-15-4 1,5-13-8 17,0-1 7-22,0-5-6-1,7 8-7 7,21 7 2 4,10 4-2 0,4 8 7-9,9 6-9 6,4 16-6-2,0 13-2 2,-6 19-5 5,-6 17-3-10,-11 16 1 18,-4 15-26-18,-4 11-73-3,-4 7-74 13,0 7-49-9,-17 0-120 1</inkml:trace>
    </iact:actionData>
  </iact:action>
  <iact:action type="add" startTime="46904">
    <iact:property name="dataType"/>
    <iact:actionData xml:id="d1">
      <inkml:trace xmlns:inkml="http://www.w3.org/2003/InkML" xml:id="stk1" contextRef="#ctx0" brushRef="#br0">27773 11457 707 0,'0'0'179'6,"0"0"-75"-3,0 0-1 7,0 0-53-4,0 0 54 4,0 0-20-5,-192 6-19 3,129 14-12 2,2 6-17-4,6 11-9 3,10 9-1-2,10 9 0 2,18 3 2-4,11 11-6 1,6 0 1 1,10-6 10 2,49-3 6-1,19-16-1-2,16-11-7 16,8-19-6-21,1-14-5 12,-11 0 0-7,-18-28-15-6,-6-29-4 10,-19-23-1-6,-17-15-2 4,-18-7-3-2,-14 6 2 1,0 20-14 3,-9 20-62-5,-25 22-44 2,-8 22-52 2,18 12-124 0,6 3-350-5</inkml:trace>
    </iact:actionData>
  </iact:action>
  <iact:action type="add" startTime="47403">
    <iact:property name="dataType"/>
    <iact:actionData xml:id="d2">
      <inkml:trace xmlns:inkml="http://www.w3.org/2003/InkML" xml:id="stk2" contextRef="#ctx0" brushRef="#br0">27752 11734 575 0,'0'0'317'6,"0"0"-96"2,0 0-48-2,0 0-62 2,0 0-15 0,134 178-33 0,-109-135-2-2,1 0-5 2,-1 0-23 2,-4-17-15-2,-5-6-13-3,-5-9-5 4,-8-9-11-2,4-2-62 2,-1 0-53-4,-6 0-115 2,2 0-181 4</inkml:trace>
    </iact:actionData>
  </iact:action>
  <iact:action type="add" startTime="47763">
    <iact:property name="dataType"/>
    <iact:actionData xml:id="d3">
      <inkml:trace xmlns:inkml="http://www.w3.org/2003/InkML" xml:id="stk3" contextRef="#ctx0" brushRef="#br0">28320 11873 607 0,'0'0'217'2,"0"0"-56"2,0 0-60 4,0 0-57-2,0 0 3 2,0 0-7 0,0 151 7 2,15-122-9-5,4-7 1 6,8-5-2-3,4-9-22 4,-1-5-15-9,4-3-1 5,-1 0-4-3,-6-14 3 8,1-17 2-10,-6 2-2 3,-13 7-3 4,3 10 3-3,-11 2 2 2,-1 10 3-3,0 0 6 0,0 0 4 2,0 0 15-2,0 19 3 2,0 8-22 0,0 4-3 6,-8 1-5-13,2 4-1 12,6-5-4-10,-3-4-25 5,3-11-51-3,0-11-12 3,0-5-42 0,0 0-227 0,4 0-354-1</inkml:trace>
    </iact:actionData>
  </iact:action>
  <iact:action type="add" startTime="48176">
    <iact:property name="dataType"/>
    <iact:actionData xml:id="d4">
      <inkml:trace xmlns:inkml="http://www.w3.org/2003/InkML" xml:id="stk4" contextRef="#ctx0" brushRef="#br0">28996 11928 473 0,'0'0'151'2,"0"0"-100"2,0 0 43 3,0 0 7 1,0 0-6-1,0 0 10 0,-39-22-22 1,10 22-6 0,3 0-12-2,2 22-4 2,5 2-13 0,7-4-19 1,3-1-13-3,9-8-8 2,0-1-3 0,0-1-5 1,0-3-6-2,17-6 5-1,10 0-2 1,2 0 2 3,1-6 1-3,-9-17 2-1,-4 4-2 3,-4 4 1 2,-9 6 1-5,-1 6-1-2,-3 3 2 3,0 0-1 2,0 0 0 0,0 17 15-2,0 9-8-1,0-2-9 3,0-5-22-4,0 0-45 3,0-6-29 0,0 4-37 0,0-17-99 0,0 0-354-2</inkml:trace>
    </iact:actionData>
  </iact:action>
  <iact:action type="add" startTime="48576">
    <iact:property name="dataType"/>
    <iact:actionData xml:id="d5">
      <inkml:trace xmlns:inkml="http://www.w3.org/2003/InkML" xml:id="stk5" contextRef="#ctx0" brushRef="#br0">28996 11928 127 0</inkml:trace>
    </iact:actionData>
  </iact:action>
  <iact:action type="add" startTime="48597">
    <iact:property name="dataType"/>
    <iact:actionData xml:id="d6">
      <inkml:trace xmlns:inkml="http://www.w3.org/2003/InkML" xml:id="stk6" contextRef="#ctx0" brushRef="#br0">28996 11928 127 0,'230'161'545'1,"-216"-180"-429"1,-1-8 37-2,-1-1-76 1,1 1-35-1,0 8 3 9,-5 8-5-2,1 3 11-1,-2 8 2 2,3 0 9 0,-2 0-3 0,6 5-34-2,2 25-21 5,-4 6-4-5,-2 1-4 2,-5 3-26-2,-1-8-20 3,-1-8-35 0,2-12-36-1,-5-12-133-2,4 0-176 2</inkml:trace>
    </iact:actionData>
  </iact:action>
  <iact:action type="add" startTime="48865">
    <iact:property name="dataType"/>
    <iact:actionData xml:id="d7">
      <inkml:trace xmlns:inkml="http://www.w3.org/2003/InkML" xml:id="stk7" contextRef="#ctx0" brushRef="#br0">29768 11260 443 0,'0'0'260'3,"0"0"-105"4,0 0-12-1,0 0-49 1,18 145-28-1,-18-83 6 1,0 7 9 1,0 8-6 0,0 5-19-1,0 0-12 1,-3-3-17 0,-7-7-15-1,5-12-8 0,-4-10-4 1,2-18-5 0,-1-8-35 0,2-12-69-2,-1-10-67 3,7-2-135-2,0 0-505 4</inkml:trace>
    </iact:actionData>
  </iact:action>
  <iact:action type="add" startTime="49092">
    <iact:property name="dataType"/>
    <iact:actionData xml:id="d8">
      <inkml:trace xmlns:inkml="http://www.w3.org/2003/InkML" xml:id="stk8" contextRef="#ctx0" brushRef="#br0">29880 11856 515 0,'0'0'283'2,"0"0"-196"2,0 0 87 1,0 0-48 3,0 0-66 0,0 0-30 0,-197-32-25-2,150 28-5 2,9 4-14 1,9 0-60 0,6 0-76-2,23 0-120-2,0 0-272 4</inkml:trace>
    </iact:actionData>
  </iact:action>
  <iact:action type="add" startTime="49360">
    <iact:property name="dataType"/>
    <iact:actionData xml:id="d9">
      <inkml:trace xmlns:inkml="http://www.w3.org/2003/InkML" xml:id="stk9" contextRef="#ctx0" brushRef="#br0">30136 11923 571 0,'0'0'236'2,"0"0"-140"3,0 0 10 1,0 0-35 2,0 0-25 0,0 0-12 0,0 56 2 0,0-28 3 2,0-4-14 0,0-4-10-6,12-6-7 2,15-5 0 3,1-8-4-2,2-1-4 7,1 0-3-13,1-24-5 9,2-17 1-5,-7 0-2 3,-4 5 2 1,-13 18 7-4,-3 9 0 5,-7 9 3-4,0 0 12 1,0 0 32 1,0 6 38 1,0 24-55-3,0 6-27 5,0 1 5-8,0 5 4 8,0-1-1-6,0-2-7 2,0-10-4 2,0-10-1 6,0-14-12-11,0-5-58-3,0 0-40 10,0-5-58-4,4-14-80 0,7-5-158 1</inkml:trace>
    </iact:actionData>
  </iact:action>
  <iact:action type="add" startTime="49784">
    <iact:property name="dataType"/>
    <iact:actionData xml:id="d10">
      <inkml:trace xmlns:inkml="http://www.w3.org/2003/InkML" xml:id="stk10" contextRef="#ctx0" brushRef="#br0">30636 12062 571 0,'0'0'150'4,"0"0"41"3,0 0-80 0,0 0-45 0,0 0-25 1,0 0-10-2,5 27 14 2,3-27-19 1,6-15-4-1,9-21-17-2,2-6-4 2,-1-2 2-1,-3 7-3 2,-4 9 0-4,0 9 3 4,-7 5 0 1,1 9 6-3,-5 2 10-2,-3 0 18 7,-3 3-2-6,0 0-11 0,0 0 12 1,0 36 38 0,0 16-57 2,5 2-15-2,-2-10 1 0,4-20 0-1,-4-15-2 4,1-9 3-4,13 0-2 4,-1 0 0-4,3-4-2 2,7-6-1-3,-9 3 1 5,0 4 1-4,-9 3 0 4,5 0-1-3,-3 37-6-2,-3 5-20 3,0 2-7 4,-7-9-31-5,0-8-63 0,0-24-60-2,0 0-356 5</inkml:trace>
    </iact:actionData>
  </iact:action>
  <iact:action type="add" startTime="50674">
    <iact:property name="dataType"/>
    <iact:actionData xml:id="d11">
      <inkml:trace xmlns:inkml="http://www.w3.org/2003/InkML" xml:id="stk11" contextRef="#ctx0" brushRef="#br0">27284 13097 711 0,'0'0'210'5,"0"0"-110"3,0 0 27-2,0 0-54 2,11-141-13 0,-11 72-8 0,0-4 2-2,0-6-2 2,0 2-10 1,0 9-17-4,0 16 0 3,-3 16-8 0,0 12-5 0,3 13-2 0,0 5-1 0,0 4-1-1,0-2 5 0,0 2 24 0,0 0 25 0,3-5 10 1,25 3-18 0,9 1-10 0,8-4-5-2,7 7-12 2,-1 0-4 1,1 0-19 10,-9 0 0-19,-7 0-4 5,-9 0 0 2,-13 0-21 1,-2 0-77-2,-12 0-95 3,0 4-82-3,0 6-158 3</inkml:trace>
    </iact:actionData>
  </iact:action>
  <iact:action type="add" startTime="51117">
    <iact:property name="dataType"/>
    <iact:actionData xml:id="d12">
      <inkml:trace xmlns:inkml="http://www.w3.org/2003/InkML" xml:id="stk12" contextRef="#ctx0" brushRef="#br0">27185 12904 558 0,'0'0'314'5,"0"0"-151"1,0 0-26 1,0 0-23 1,0 0 17 0,0 0-25 2,144-13-15-4,-109 8-21 3,0 2-31-3,-2-1-22 2,1 2-17 2,0-1 0-4,2-1-25 2,4-3-84-2,-1 3-61 3,-32 0-95-4,5 4-313 4</inkml:trace>
    </iact:actionData>
  </iact:action>
  <iact:action type="add" startTime="51387">
    <iact:property name="dataType"/>
    <iact:actionData xml:id="d13">
      <inkml:trace xmlns:inkml="http://www.w3.org/2003/InkML" xml:id="stk13" contextRef="#ctx0" brushRef="#br0">27979 12929 389 0,'0'0'617'4,"0"0"-457"6,0 0 13-3,0 0-78-1,0 0-44 2,0 0-35 0,31 140-13 1,-31-121-3-3,0-7-13 3,0-2-73-1,0-10-96-1,3 0-256 2</inkml:trace>
    </iact:actionData>
  </iact:action>
  <iact:action type="add" startTime="51561">
    <iact:property name="dataType"/>
    <iact:actionData xml:id="d14">
      <inkml:trace xmlns:inkml="http://www.w3.org/2003/InkML" xml:id="stk14" contextRef="#ctx0" brushRef="#br0">28102 12674 632 0,'0'0'164'3,"0"0"-29"4,0 0-66 1,0 0-68 0,0 0-1-2,0 0-54 3,14-69-144-1,-14 69-136-1</inkml:trace>
    </iact:actionData>
  </iact:action>
  <iact:action type="add" startTime="51808">
    <iact:property name="dataType"/>
    <iact:actionData xml:id="d15">
      <inkml:trace xmlns:inkml="http://www.w3.org/2003/InkML" xml:id="stk15" contextRef="#ctx0" brushRef="#br0">28354 12910 616 0,'0'0'273'5,"0"0"-107"-5,0 0-27 7,0 0-54 2,0 0-37-4,0 0-20 4,143 46-9-1,-128-46-11-1,-1 0-8-1,-1-17-4 1,-3-10 0 2,-7-6-3-3,-3-5-18 2,0 4-7 0,0 1-17 0,0 13 4 1,-13 6 11-3,0 11 16 2,-1 3 9 0,-7 0 9-1,-3 0 1-1,-4 3 18 3,1 16 4-2,-1-4-11 1,10 1-4-2,1-2 2 3,3 2 5-1,5 0 9-2,1 3 6 1,5 3-4 3,0 0-3-4,3 2-8 4,0-1-8-5,0-11 3 2,0 3-2 2,0-7 2-3,0 3 6 3,14-1 5-1,14 9 12 0,8 2 3-2,2-2-9 0,-3 1 2 2,-7-8-20 2,-7-7-9-5,-2-3 0 2,-10-2-11 2,3 0-54-3,-7-2-113 2,-5-15-40-2,0 2-288 4</inkml:trace>
    </iact:actionData>
  </iact:action>
  <iact:action type="add" startTime="52334">
    <iact:property name="dataType"/>
    <iact:actionData xml:id="d16">
      <inkml:trace xmlns:inkml="http://www.w3.org/2003/InkML" xml:id="stk16" contextRef="#ctx0" brushRef="#br0">28862 12319 556 0,'0'0'226'4,"0"0"-98"4,0 0-23-2,0 0-36 1,0 0 4 2,0 0 42-2,27 68-68-1,-20-4 21 3,1 9 5-2,-2 4-27-1,4 2-14 2,-6-5-5 0,0-4-21-2,3-8-6 2,-5-6-2 0,5-6-9 0,-1-11-25 1,1-12-67-3,4-14-39 2,-8-13-23 2,4 0-244-5</inkml:trace>
    </iact:actionData>
  </iact:action>
  <iact:action type="add" startTime="52643">
    <iact:property name="dataType"/>
    <iact:actionData xml:id="d17">
      <inkml:trace xmlns:inkml="http://www.w3.org/2003/InkML" xml:id="stk17" contextRef="#ctx0" brushRef="#br0">29425 12954 110 0,'0'0'443'2,"0"0"-320"5,0 0-27 0,0 0-16 2,0 0 19-3,0 0-35 1,-107-3 2 3,69 3-14-4,9 3-12 2,4 9-6-1,9 5 2 3,8 2 7-5,8 4-9 2,0-10-12 2,0 1-17-2,28-12-5 0,14-2-4 0,4 0-11 1,-1-35 10 2,1-18-2-3,-10-14 6-2,-5-8-2 7,-10 0 1-4,-6 4 2-5,-5 10 0 6,-7 23 0 0,-2 16 1-1,-1 11-1-4,0 11 0 4,0 0 0 3,0 0 26-7,0 47 21 6,0 15-24-1,-8 15 10-4,8 3-8 2,0-6-13 3,0-4-6-6,0-7-6 5,0-13 0 1,7-9-19-7,4-11-67 5,-11-30-87 0,3 0-135 1</inkml:trace>
    </iact:actionData>
  </iact:action>
  <iact:action type="add" startTime="53420">
    <iact:property name="dataType"/>
    <iact:actionData xml:id="d18">
      <inkml:trace xmlns:inkml="http://www.w3.org/2003/InkML" xml:id="stk18" contextRef="#ctx0" brushRef="#br0">27841 13684 21 0,'0'0'487'6,"0"0"-320"2,0 0 33-2,0 0-35-1,0 0-17 3,0 0-24 0,0 0-63 0,35 79-22-1,-35-7 26 1,0 12-22 2,-3 7-6-4,-2-4-1 0,-1-11-19 1,6-13-13 2,0-20-4-1,0-19 0 1,0-16-17-2,3-8-56-1,24-8-93 3,-9-26-44-3,-4-1-217 1</inkml:trace>
    </iact:actionData>
  </iact:action>
  <iact:action type="add" startTime="53736">
    <iact:property name="dataType"/>
    <iact:actionData xml:id="d19">
      <inkml:trace xmlns:inkml="http://www.w3.org/2003/InkML" xml:id="stk19" contextRef="#ctx0" brushRef="#br0">28240 13553 759 0,'0'0'222'5,"0"0"-76"2,0 0-53-2,0 0-22 3,-157 44 12-1,52-39 1 1,-17-2 1-1,-2 1-22 2,13 3-34-2,14-2-23 2,15 0-6-4,24 1-13 4,16-3-57-2,20-3-24-1,22 0-79 3,0 0-93-1,34 0-441 0</inkml:trace>
    </iact:actionData>
  </iact:action>
  <iact:action type="add" startTime="54166">
    <iact:property name="dataType"/>
    <iact:actionData xml:id="d20">
      <inkml:trace xmlns:inkml="http://www.w3.org/2003/InkML" xml:id="stk20" contextRef="#ctx0" brushRef="#br0">28470 13580 449 0,'0'0'204'3,"0"0"-70"2,0 0 3 2,0 0-82 2,-18 151-18-4,-4-102 7 3,7 2 7 0,-1 1-1 1,5 0 5 0,0-2-11-2,0 0-11 3,2-10-12-4,1-4-7 0,3-12-5 2,3-9-9-2,2-13 0 2,0-2 0-2,0 0-16 2,0 0 4 2,0 0 12-1,8 0 2-4,15-21-2 2,3-13 0 2,5-2-8-3,-2-2-11 1,-1 8-1 0,-1 11 10 2,-1 17 10-1,-2 2 6 0,-2 0 3-1,-4 34 10 5,-4 14-3-7,-4 6-5-1,1 1 1 6,-4-3-5 0,-4-14-5-6,-2-11-2 6,-1-13-3-5,5-14-38 3,2 0-65 0,-7 0-189 0,5-14-199-4</inkml:trace>
    </iact:actionData>
  </iact:action>
  <iact:action type="add" startTime="54561">
    <iact:property name="dataType"/>
    <iact:actionData xml:id="d21">
      <inkml:trace xmlns:inkml="http://www.w3.org/2003/InkML" xml:id="stk21" contextRef="#ctx0" brushRef="#br0">28868 14120 232 0,'0'0'328'4,"0"0"-226"2,0 0 19 2,0 0-60-2,0 0-27 2,0 0-7 0,146-146 2 0,-143 124-11-2,-3 5-6 3,0 8 1-2,-3-1 8 1,-25 10 3-1,-1 0 13 1,0 0 17 4,-2 6-7-9,7 24 3 8,6 3-7-8,5 7 4 8,9 8 10-3,4-5-4 1,0 1-8-7,3-4-11 23,25-14-5-22,10-6-10-2,2-10-12 5,2-8-7-1,2-2-11 4,-5 0-43 5,1-10-59-11,-11-15-51 2,-23 12-102 9,-2 3-337-11</inkml:trace>
    </iact:actionData>
  </iact:action>
  <iact:action type="add" startTime="54929">
    <iact:property name="dataType"/>
    <iact:actionData xml:id="d22">
      <inkml:trace xmlns:inkml="http://www.w3.org/2003/InkML" xml:id="stk22" contextRef="#ctx0" brushRef="#br0">29288 14207 360 0,'0'0'303'3,"0"0"-117"5,0 0-20-4,0 0-75 5,69-172-9-1,-53 130-17 0,1 1 1 0,-1 11-8 0,-1 8-28-1,-4 8-6 3,0 9 5-3,-5 0-8-2,-1 2-9 6,5 3-5-5,2 0-7 2,6 0-1 0,0 0-7-3,3 0-49 4,-2-3-59-3,-2-1-14 1,5 2-10 3,-15 0-106-2,-1 2-167-1</inkml:trace>
    </iact:actionData>
  </iact:action>
  <iact:action type="add" startTime="55296">
    <iact:property name="dataType"/>
    <iact:actionData xml:id="d23">
      <inkml:trace xmlns:inkml="http://www.w3.org/2003/InkML" xml:id="stk23" contextRef="#ctx0" brushRef="#br0">29835 13870 34 0,'0'0'68'3,"0"0"-68"3,0 0-41 2</inkml:trace>
    </iact:actionData>
  </iact:action>
  <iact:action type="add" startTime="55669">
    <iact:property name="dataType"/>
    <iact:actionData xml:id="d24">
      <inkml:trace xmlns:inkml="http://www.w3.org/2003/InkML" xml:id="stk24" contextRef="#ctx0" brushRef="#br0">29567 13835 410 0,'0'0'203'5,"0"0"-24"3,0 0-60-1,0 0-72-2,0 0-38 4,0 0-2-1,-14 31-2 0,-8-24 6-1,-2 1 5 0,-5 4 7 3,3-2 25-3,-1 9 2-1,1 5-1 2,4 2-8 1,2-2-7-2,9-5-9 3,4-5-9-6,7-1 13 5,0 1 10-2,0 3-4 0,18-5-10 0,19 7-2 1,-1-12-12 0,4-4-4-2,-10-1-2 2,-4-2-3 1,0 0-2-3,-9 0 0 0,2-12-1 3,0-17 1-1,-4-11-3 3,-3-6 1-8,-10-4 1 5,-2 6-1 2,0 8-4-3,0 8-13-2,-14 10-22 4,-10 4-25-2,-1 8-22 3,-2 4-30-4,17 2-109 0,5 0-262 2</inkml:trace>
    </iact:actionData>
  </iact:action>
  <iact:action type="add" startTime="56173">
    <iact:property name="dataType"/>
    <iact:actionData xml:id="d25">
      <inkml:trace xmlns:inkml="http://www.w3.org/2003/InkML" xml:id="stk25" contextRef="#ctx0" brushRef="#br0">29882 14131 350 0,'0'0'173'3,"0"0"-42"5,0 0 43-1,0 0-64 1,0 0-6-2,11-162-29 2,-8 124-1 0,3 4-1 1,-1 3-12-3,8 4-6 3,-5 6-1 0,5 2-21-2,-3 7-16 0,-2 5-4-2,5 4-7 4,-2 0 0-1,5 3-4-2,4 0-2 2,12 0-4 2,0 3-56-4,12 17-74 1,-4-1-23 0,-26-15-176 2,1 3-387 0</inkml:trace>
    </iact:actionData>
  </iact:action>
  <iact:action type="remove" startTime="59079">
    <iact:property name="style" value="instant"/>
    <iact:actionData xml:id="d26" ref="#d22"/>
    <iact:actionData xml:id="d27" ref="#d24"/>
  </iact:action>
  <iact:action type="add" startTime="59097">
    <iact:property name="dataType" value="strokeEraser"/>
    <iact:actionData xml:id="d28">
      <inkml:trace xmlns:inkml="http://www.w3.org/2003/InkML" xml:id="stk26" contextRef="#ctx0" brushRef="#br1">35472 17170 796 0,'0'0'82'21,"0"0"-8"-21,0 0-34 3,0 0-40-3,0 0 1 7,0 0-1 1,0 0 3 0,36-33-3-1,-34 32-22 2,-2 1-108 0,0 0-270-3</inkml:trace>
    </iact:actionData>
  </iact:action>
  <iact:action type="add" startTime="59345">
    <iact:property name="dataType" value="strokeEraser"/>
    <iact:actionData xml:id="d29">
      <inkml:trace xmlns:inkml="http://www.w3.org/2003/InkML" xml:id="stk27" contextRef="#ctx0" brushRef="#br1">35472 17170 138 0,'106'-44'0'2</inkml:trace>
    </iact:actionData>
  </iact:action>
  <iact:action type="add" startTime="59488">
    <iact:property name="dataType" value="strokeEraser"/>
    <iact:actionData xml:id="d30">
      <inkml:trace xmlns:inkml="http://www.w3.org/2003/InkML" xml:id="stk28" contextRef="#ctx0" brushRef="#br1">36145 17179 743 0,'0'0'255'3,"0"0"-160"5,0 0-24 0,0 0-58 0,0 0-13-2,0 0-42 3,0 0-66 0,-11-11-177-3</inkml:trace>
    </iact:actionData>
  </iact:action>
  <iact:action type="add" startTime="59898">
    <iact:property name="dataType" value="strokeEraser"/>
    <iact:actionData xml:id="d31">
      <inkml:trace xmlns:inkml="http://www.w3.org/2003/InkML" xml:id="stk29" contextRef="#ctx0" brushRef="#br1">36145 17179 912 0</inkml:trace>
    </iact:actionData>
  </iact:action>
  <iact:action type="add" startTime="59917">
    <iact:property name="dataType" value="strokeEraser"/>
    <iact:actionData xml:id="d32">
      <inkml:trace xmlns:inkml="http://www.w3.org/2003/InkML" xml:id="stk30" contextRef="#ctx0" brushRef="#br1">36145 17179 912 0,'164'-168'127'1,"-160"168"-40"-1,-4 3-27 0,0-3-60 0,0 0-35 7,0 0-62 0,0 0-141 1,0 0-171-1</inkml:trace>
    </iact:actionData>
  </iact:action>
  <iact:action type="add" startTime="60463">
    <iact:property name="dataType" value="strokeEraser"/>
    <iact:actionData xml:id="d33">
      <inkml:trace xmlns:inkml="http://www.w3.org/2003/InkML" xml:id="stk31" contextRef="#ctx0" brushRef="#br1">36305 17122 508 0,'0'0'163'4,"0"0"-122"1,0 0-41 3,0 0-81 0,0 0-162 0</inkml:trace>
    </iact:actionData>
  </iact:action>
  <iact:action type="remove" startTime="60660">
    <iact:property name="style" value="instant"/>
    <iact:actionData xml:id="d34" ref="#d25"/>
  </iact:action>
  <iact:action type="add" startTime="60656">
    <iact:property name="dataType" value="strokeEraser"/>
    <iact:actionData xml:id="d35">
      <inkml:trace xmlns:inkml="http://www.w3.org/2003/InkML" xml:id="stk32" contextRef="#ctx0" brushRef="#br1">36305 17122 647 0,'-89'-165'205'22,"89"165"-72"-20,0 0-19-2,0 0-73 0,0 0-41 3,-5 0-6 5,-2 0-49 1,0 0-55 0,2 0-116-3,2 0-295 0</inkml:trace>
    </iact:actionData>
  </iact:action>
  <iact:action type="add" startTime="60798">
    <iact:property name="dataType" value="strokeEraser"/>
    <iact:actionData xml:id="d36">
      <inkml:trace xmlns:inkml="http://www.w3.org/2003/InkML" xml:id="stk33" contextRef="#ctx0" brushRef="#br1">36152 16930 517 0,'0'0'172'3,"0"0"-73"2,0 0 20 1,0 0-97 0,0 0-22 3,0 0-112 0,-7 8-238-5</inkml:trace>
    </iact:actionData>
  </iact:action>
  <iact:action type="add" startTime="63008">
    <iact:property name="dataType"/>
    <iact:actionData xml:id="d37">
      <inkml:trace xmlns:inkml="http://www.w3.org/2003/InkML" xml:id="stk34" contextRef="#ctx0" brushRef="#br0">29576 13859 605 0,'0'0'215'3,"0"0"-124"1,0 0 22 4,0 0-62 0,0 0-24 0,0 0-8-2,0 0-4 2,-177 50 6 0,151-28 18 0,7 2 9-2,11 0-2 4,4-2-5-4,4 0-10 2,0-3-13-2,21-3-3 2,18-5-13 0,2-7-2 0,-6-4 3-1,-4 0-2 1,-4-17-1-1,-6-19 0 2,-2-3-1-1,-7 4 1 1,-2 3-3-4,-4 7-13 3,-6 9-39-2,0 7-10 2,0 4-58 1,0 5-120 0,0 0-155-2</inkml:trace>
    </iact:actionData>
  </iact:action>
  <iact:action type="add" startTime="63385">
    <iact:property name="dataType"/>
    <iact:actionData xml:id="d38">
      <inkml:trace xmlns:inkml="http://www.w3.org/2003/InkML" xml:id="stk35" contextRef="#ctx0" brushRef="#br0">29777 14094 334 0,'0'0'431'2,"0"0"-257"3,0 0-8 4,0 0-85-3,46-161-12 1,-42 137-19 1,4 4 5 1,4 4-1-4,-4 2-15 5,5 2-21-3,1 8-6 0,6-4-10 0,2 4-2 0,5 3-1 1,0 1-36 0,0 0-113 2,-20 0-57-5,0 0-357 2</inkml:trace>
    </iact:actionData>
  </iact:action>
  <iact:action type="add" startTime="63701">
    <iact:property name="dataType"/>
    <iact:actionData xml:id="d39">
      <inkml:trace xmlns:inkml="http://www.w3.org/2003/InkML" xml:id="stk36" contextRef="#ctx0" brushRef="#br0">30625 13774 794 0,'0'0'221'5,"0"0"-63"-3,0 0-72 4,0 0-47 1,-82 165 12 1,27-75 17-2,7 12-1 4,-2 3-7-4,11 1 13 4,8-10-9-6,7-10-19 4,10-18-13 2,2-18-17-4,6-24-15 1,-1-11-2 1,7-15-14 0,0 0-59-1,0-20-70 0,0-32-78 0,0 17 44 1,7 0-238 1</inkml:trace>
    </iact:actionData>
  </iact:action>
  <iact:action type="add" startTime="64063">
    <iact:property name="dataType"/>
    <iact:actionData xml:id="d40">
      <inkml:trace xmlns:inkml="http://www.w3.org/2003/InkML" xml:id="stk37" contextRef="#ctx0" brushRef="#br0">30330 13866 335 0,'0'0'318'3,"0"0"-131"6,0 0-18-3,0 0-75 2,0 0-27-2,0 0 5 2,58 113-1 0,-40-61 33 0,1 1-27-1,-1-10-29 0,-4-13-4 1,-7-14-22 0,-4-6-22-2,-3-10-2 2,0 0-54 0,0 0-119 0,0-6-76-2,0-11-175 3</inkml:trace>
    </iact:actionData>
  </iact:action>
  <iact:action type="add" startTime="64532">
    <iact:property name="dataType"/>
    <iact:actionData xml:id="d41">
      <inkml:trace xmlns:inkml="http://www.w3.org/2003/InkML" xml:id="stk38" contextRef="#ctx0" brushRef="#br0">31129 14371 505 0,'0'0'292'4,"0"0"-166"0,0 0 36 4,0 0-54-1,196-211-20 1,-136 95 4-1,4-31-12 0,-1-47-19 0,-9-44-10 1,-6-50 6 0,-26-34-13 2,-22-9-3-6,0 9-15 4,-32 32-14 0,-40 37-12-2,-22 34-1 4,-17 25-14-4,-10 16-95 5,70 157-116-6,11 4-63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4T23:13:28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19">
    <iact:property name="dataType"/>
    <iact:actionData xml:id="d0">
      <inkml:trace xmlns:inkml="http://www.w3.org/2003/InkML" xml:id="stk0" contextRef="#ctx0" brushRef="#br0">30728 5179 531 0,'0'0'246'6,"0"0"-78"0,0 0 5 1,0 0-52 1,0 0-30-2,0 0-3 3,0 0 11-1,16 27 1 0,-16-27-22-3,0 4-15 5,-13-2 2-3,-22 1-5 2,-12-3-13-4,-8 0-9 4,-8 0-5 0,-11 0 4-3,0 0-28 0,-5 0-9 14,0 0 0-18,0 0 0 3,-2 0 0 2,8-5 0-1,1-9 0 2,7 3 0 1,9 0 0-4,1 9 0 2,-3-4 0 5,-9 6 0-8,-6 0 0 2,-9 0 0 3,-1 0 0-1,1 0 0 0,-2 6 0 1,2 7 0-5,6 0 0 5,2 4 0-3,1-3 0 3,4 5 0-1,-2 1 0 6,5-3 0-12,8-5 0 5,3 2 0 0,13-9 0 0,2 0 0 1,12-1 0-1,6-2 0 1,8-2 0-2,1 4 0 3,9-2 0-2,-3 0 0 2,2-2 0-2,4 3 0-1,1-3 0 0,0 0 0 2,0 2 0 2,0-2 0-4,0 0 0 3,0 0 0-2,0 0 0 1,0 7 0-1,0 3 0 0,0 10 0-1,0 7 0 3,0 5 0-2,0 11 0 0,0 1 0 5,0 9 0-9,0 2 0 6,6 8 0-4,-4 3 0 6,3 2 0-4,-3 6 0 2,0 3 0-5,2-3 0 4,2 5 0 1,1 3 0-3,1-3 0 3,2 5 0-2,1 1 0 2,-2-1 0-2,1 2 0 0,2-1 0-1,-3-6 0 1,-1-7 0 4,-1-7 0-8,0-7 0 5,2-6 0 0,-6-9 0-1,-2-4 0 0,3-8 0 4,-1-2 0-4,1-2 0 1,1 1 0-4,2-4 0 4,-2 8 0 0,8 3 0 1,0-1 0-1,-2 11 0-1,5-2 0 1,-7-6 0-4,-3 3 0 7,-5-11 0-3,-1-3 0 0,0-8 0-3,0-2 0 3,0-4 0 0,0 1 0-2,0-2 0 3,0-1 0-4,0-3 0 4,0-5 0-1,0-2 0-1,0 0 0-1,0 0 0 2,0 3 0 1,0 0 0-1,0 1 0-3,0 3 0 3,0-2 0-1,0 0 0 4,0-3 0 1,-1-2 0-10,1 4 0 4,0-4 0 2,0 0 0-1,0 0 0 1,0 0 0 0,0 0 0-2,0 0 0 0,0 4 0 4,21-4 0-3,3 2 0 2,4-2 0-3,-1 0 0 3,4 2 0-1,2-2 0 0,1 3 0-3,5 2 0 2,6-1 0 2,13-3 0 0,10-1 0-4,8 0 0 2,6 0 0 2,5 0 0-1,-1 0 0-3,-7-1 0 6,0-11 0-4,-6 0 0 6,-6 5 0-12,-1-1 0 6,-5 4 0 0,-2-3 0 5,-7 4 0-8,3-3 0 3,0 3 0 1,0 3 0-1,-3-1 0 1,1 1 0 0,-10 0 0 4,2 0 0-10,-7-3 0 5,-4 3 0 0,2-4 0 3,-1 2 0-4,1 0 0 3,3-2 0-3,0-1 0 1,-1 5 0 2,-1 0 0-2,-5-6 0 2,-2 4 0-1,-5-3 0 4,-1 2 0-11,-8 0 0 6,-4 0 0 2,-7 3 0-2,-1 0 0 0,-1-3 0-1,0 3 0 2,-3 0 0-2,0 0 0 2,0 0 0 2,0 0 0-3,4 0 0-1,-4 0 0 3,0 0 0-1,0 0 0-2,0 0 0 2,0 0 0-1,0 0 0 3,0 0 0-5,0 0 0 4,0 0 0-4,0 0 0 3,0-4 0 1,0-13 0 1,1-12 0-6,3-8 0 3,-4-10 0 1,0-8 0 2,0-10 0-5,0-9 0 4,0 0 0-1,0 1 0-1,0 4 0 0,0 6 0 0,0 3 0 0,0 0 0 1,0 0 0 1,0 0 0-1,0-7 0-1,0 3 0 2,3-5 0-3,3-5 0 0,-2-5 0 3,-1-9 0-5,0-2 0 7,0-8 0-6,-2 2 0 4,3 5 0-2,-1 10 0 1,3 9 0 0,-2 10 0 4,-1 1 0-12,0 7 0 8,-3-3 0 1,0 1 0-1,0-1 0-1,0 1 0 0,0 6 0 1,0 2 0-1,0 8 0-1,0 3 0 2,0 10 0 1,0 8 0-1,0 9 0-1,0 7 0 1,0 3 0-2,0 0-119 2,0 0-103 0,0 0-115-1</inkml:trace>
    </iact:actionData>
  </iact:action>
  <iact:action type="add" startTime="16876">
    <iact:property name="dataType"/>
    <iact:actionData xml:id="d1">
      <inkml:trace xmlns:inkml="http://www.w3.org/2003/InkML" xml:id="stk1" contextRef="#ctx0" brushRef="#br0">31124 8010 762 0,'0'0'189'6,"0"0"-65"0,0 0-35 0,0 0-32 0,0 0 3 2,0 0 42 0,0 0-12 1,0 0-20-3,-57-4 7 2,31 4-13 0,-6 0 0-2,-2 0-2 3,-8 0-8-1,-4 0-14 0,-3 4-6-2,1 7-5 2,-4 1-4-1,0-1-7 2,7-3 0-4,-2 0-2 3,2-2-13 9,3 2-3-17,-4-1 0 10,-3 2 0-3,0-1 0-1,1 4 0 1,-3-8 0 1,-3 3 0 2,6-5 0-6,1-2 0 6,1 0 0-2,3 0 0 1,0 0 0 6,1 0 0-12,-3 0 0-1,-2 0 0 6,-2 0 0 0,1 0 0 7,-6 0 0-14,-8 0 0 6,2 0 0-2,-7 0 0 4,3 0 0-3,-4 0 0 4,-1 3 0-5,5 4 0 2,1 3 0-1,-2-3 0 3,6-1 0-2,-6-2 0 2,1-4 0 5,-2 0 0-12,-2 0 0 5,5 0 0 5,-5 0 0-10,5 0 0 6,-4 0 0 0,1 0 0 0,-2 0 0-4,2 0 0 5,0 0 0 0,11 0 0-3,-7 0 0 3,4-10 0-1,-1 8 0-1,4-3 0 1,-7 5 0 0,2 0 0-3,4 0 0 6,5 0 0-5,2 0 0-2,7 9 0 7,6-1 0-6,14-1 0 6,10-5 0-4,5-2 0-1,5 0 0 0,2 0 0 3,0 0 0-2,0 0 0 0,0 0 0 2,0 0 0 0,0 0 0-5,0 0 0 5,0 0 0-1,0 0 0-2,0 0 0 3,0 0 0-1,0 0 0 1,0 0 0-5,0 0 0 2,0 8 0 3,0 9 0-2,0 14 0 3,0 9 0-1,0 4 0-5,0 1 0 3,0-1 0 1,0 9 0 2,4 2 0-6,1 2 0 7,1 6 0 0,0 8 0-9,1 2 0 5,-2 10 0 2,4 2 0 0,-2 6 0-6,3-4 0 7,1-1 0 0,-2 3 0-4,-4 2 0 1,5 3 0 0,-6 0 0 1,5-1 0 4,-6-9 0-10,-1-7 0 6,0 2 0-1,2-2 0 0,-1-3 0 1,-3-1 0 0,4-4 0 1,-2 0 0-1,5-1 0-3,-2-5 0 1,2-3 0 3,-1-7 0 3,0-5 0-9,1-2 0 3,1 6 0 2,-1 6 0 1,4 6 0-2,-2 1 0 2,-2 5 0-3,-1-3 0 3,-4-2 0-4,1-5 0 3,-3-14 0-1,0-2 0 5,0-9 0-8,0-4 0 2,0-3 0 3,0-7 0-2,0 2 0 0,0-3 0 1,0 1 0 2,0 0 0-4,0 2 0 1,0-4 0-1,0 2 0 2,0-2 0 4,0-2 0-6,0 3 0 2,0-4 0-3,0 2 0 4,0 2 0-5,0-1 0 5,0-8 0 0,0 1 0-3,0-8 0 0,0-1 0 4,0-1 0-2,0 2 0-2,0-4 0 3,0 0 0-3,0 0 0 4,0 0 0-4,0 0 0 3,0 0 0-2,0 0 0-2,10 0 0 3,11 0 0 0,6 3 0 0,4-3 0-2,7 0 0 4,11 0 0-2,6 0 0-3,13 0 0 4,1 0 0-3,5-3 0 3,-8-3 0-4,2 1 0 3,-5 3 0 1,-2 2 0-1,-1-4 0 0,1 4 0-1,-2-3 0-1,8 0 0 2,-4 3 0 2,-1-2 0-6,4 2 0 4,-2 0 0-2,-2 0 0 4,3 0 0-4,5 0 0 4,-3-3 0-2,0 3 0-3,-3-2 0 2,-6-1 0 2,-10-4 0-4,1 5 0 3,-4-3 0 2,-3 0 0-4,2 2 0 1,1-5 0 0,3 2 0 3,2-1 0-3,-1-3 0-1,-1 6 0 4,1-5 0-2,-4 1 0-2,1 2 0 1,-6 0 0 2,8 1 0-1,-2-3 0 0,-3 2 0-5,11-4 0 6,1-1 0-2,1 3 0 2,9-7 0-2,-6 5 0 3,6-1 0-5,-3 3 0 2,-1-3 0 3,-2 3 0-3,0 3 0-1,-4-1 0 7,-5 3 0-10,3 0 0 4,-7 1 0 0,-4 0 0 2,-4-5 0-5,-6 4 0 8,-2 1 0-6,-2-5 0 1,2 7 0 2,-5-4 0-4,-4 0 0 3,1 4 0 2,-7 0 0-6,-1 0 0 3,-1 0 0 2,-3-2 0-1,1 0 0 0,5 2 0-3,2-3 0 5,0 1 0-4,1-1 0 1,-1-1 0 1,-7 1 0 0,-1 3 0 1,-3 0 0-3,2-4 0 1,-7 4 0 2,1 0 0 0,-3-3 0-6,0 3 0 5,0-3 0 2,0-3 0-2,2-1 0-5,-2-7 0 6,0-5 0-1,0-9 0 2,0-10 0-2,0-5 0-1,0-13 0 1,-7-6 0-2,-6-1 0 2,0-6 0 0,2 1 0-2,0-1 0 2,4-1 0 0,-2 1 0-1,8-2 0-1,-2 0 0 3,3-4 0-2,-6 2 0 2,-1-3 0-3,-3-3 0 1,6 2 0 2,-6 0 0-2,5-2 0 1,-5 0 0 1,4-5 0-5,0 9 0 4,-4 4 0 1,5 4 0-3,-1 13 0 1,-4 2 0 2,7 6 0-2,-4-4 0 1,6 4 0-1,-3 0 0 2,1-4 0-2,-1-3 0 2,0-10 0-6,-2-13 0 7,-1-4 0-4,-2-4 0 3,2 5 0-2,-3 9 0 0,6 10 0 4,1 7 0-4,-2 10 0-2,5 4 0 1,0 4 0 3,0-1 0-1,0 4 0 1,0-11 0-3,0 0 0 0,0 2 0 4,0 6 0-6,0 4 0 4,0 13 0 2,0 6 0-1,0 2 0-6,0 4 0 5,0-2 0 0,0-2 0 1,0-6 0-3,0-1 0 4,0-5 0-4,0-1 0 1,0-1 0 1,0-3 0-1,0-2 0 2,0 0 0 0,0 4 0-6,0 9 0 5,0 5 0-1,0 0 0 3,0 3 0-3,0-5 0 1,0-5 0-1,0 5 0 2,0 1 0-4,0 7 0 2,0 3 0 1,0 2 0 0,0 0 0-1,0 0 0 0,0 0 0 1,0 0 0 1,0 0 0-4,0 0 0 4,0 0 0-1,0 13 0 0,0 26-155-2,0-14-152 2,0-1-104 0</inkml:trace>
    </iact:actionData>
  </iact:action>
  <iact:action type="add" startTime="28710">
    <iact:property name="dataType"/>
    <iact:actionData xml:id="d2">
      <inkml:trace xmlns:inkml="http://www.w3.org/2003/InkML" xml:id="stk2" contextRef="#ctx0" brushRef="#br0">785 18665 712 0,'0'0'312'4,"0"0"-194"3,0 0-23 1,0 0 8-1,163 0 15-1,-53-12 12 4,37-12-9-3,33 11 0 1,21 2-36 0,17 11-13-2,-6 0-18 2,-1 0-48 0,-5 0-6 11,-17 0 0-14,-14 5 0-5,-25-5 0 9,-30 0 0 0,-34 0 0-6,-24 0 0 7,-28 0 0-2,-20 0 0-1,-7 0 0-1,-7 0 0 2,0 0 0-1,-27 0 0 0,-59 0 0 0,-55 0 0 2,-55-5 0-1,-35-1 0 0,-28 6 0-1,-13 0 0 0,11 0 0 2,21 11 0-1,35 20 0-2,35 4 0 3,38-3 0-2,39 5 0-1,25-18 0 0,33-3 0 3,25-13 0-1,10-3 0-1,0 0 0 1,8 0 0-2,57-3 0 4,44-26 0-3,56-7 0 0,35 5 0 1,37 0 0-1,10 19 0 2,-17 7 0-4,-31 5 0 3,-34 0 0 0,-33 0 0 0,-37 0 0-1,-26 0 0 1,-30 0 0 1,-26 0 0-4,-13 0 0 0,0 0 0 4,-34 5-4 1,-48 7-206-4,22-5-82 0,-4-2-396 3</inkml:trace>
    </iact:actionData>
  </iact:action>
  <iact:action type="add" startTime="30069">
    <iact:property name="dataType"/>
    <iact:actionData xml:id="d3">
      <inkml:trace xmlns:inkml="http://www.w3.org/2003/InkML" xml:id="stk3" contextRef="#ctx0" brushRef="#br0">9397 18695 771 0,'0'0'295'2,"0"0"-103"4,0 0-9 1,213 0-78 1,-112-6-20-2,29-11-7 3,28-2-15-1,20 2 0 0,21-3-19-1,15 3 6 0,9 9 0 4,4 3-11 10,3-7-15-21,-17 2-19 2,-19 3-5 10,-30 0 0-12,-30 2 0 10,-28 5 0 0,-33 0 0-6,-31 0 0 2,-23 0 0 2,-16 0 0-1,-3 0 0 5,-22 0 0-4,-79 0 0-3,-68 0 0 4,-80 0 0-4,-50 16 0 4,-39 3 0 0,9-8 0-6,27 3 0 7,43 0 0-4,42 10 0 0,49 5 0 4,42 7 0 0,39-5 0-5,40-14 0 2,26-9 0 4,21-8 0-7,0 0 0 4,64-12 0-1,46-20 0 0,45-12 0 2,28 4 0-5,23-3 0 6,1 14 0-4,-15 10 0 6,-23 14 0-8,-29 5 0 3,-30 0 0 2,-31 0 0 0,-24 0 0-1,-25 0 0-4,-15 0 0 3,-15 0-30 1,0 0-191 1,-8 0-194-2</inkml:trace>
    </iact:actionData>
  </iact:action>
  <iact:action type="add" startTime="31297">
    <iact:property name="dataType"/>
    <iact:actionData xml:id="d4">
      <inkml:trace xmlns:inkml="http://www.w3.org/2003/InkML" xml:id="stk4" contextRef="#ctx0" brushRef="#br0">17734 18701 195 0,'0'0'682'5,"0"0"-525"2,0 0-11 1,161 2-16-1,-104-21-11-1,14 5-15 2,11-3 21 0,15 5-20 1,19-5-16-3,20 3-15 2,24-5-16 0,20 2-5-1,15 0-43 0,2-3-10 4,1 9 0 4,-6-1 0-9,-5 5 0-4,4-5 0 6,-6-6 0 0,-4-8 0 3,-7 5 0-9,-22-1 0 7,-28 6 0 0,-29 2 0-3,-27 8 0-1,-29 1 0 2,-18 5 0 2,-19 0 0-1,-2 0 0 2,0 0 0-6,0 0 0 4,-55 0 0-2,-50 31 0 3,-65-2 0 6,-38 5 0-13,-40-8 0 6,-35-6 0-4,-12-16 0 4,0-1 0 0,6-3 0 0,28 6 0-1,30 4 0 0,43 2 0 1,51 3 0 0,48-6 0 0,40-1 0 0,28-8 0 0,21 0 0-5,13 0 0 5,64 0 0 2,51 0 0-2,56-5 0-4,43-3 0 6,42-13 0-2,27 1 0 0,-6 1 0-2,-28 8 0 0,-32 8 0 4,-31 3 0-1,-27 0 0-5,-26 0 0 4,-24 0 0 1,-32 0 0 0,-21 0 0-3,-18 0 0 3,-21 0 0-3,-18 0 0 3,-10 0 0-6,-2 0 0 5,0 0 0 0,-40 0 0 6,-37 0-212-13,22 0-93 7,4 0-433 1</inkml:trace>
    </iact:actionData>
  </iact:action>
  <iact:action type="add" startTime="34875">
    <iact:property name="dataType"/>
    <iact:actionData xml:id="d5">
      <inkml:trace xmlns:inkml="http://www.w3.org/2003/InkML" xml:id="stk5" contextRef="#ctx0" brushRef="#br0">28759 18843 200 0,'0'0'511'6,"0"0"-346"-1,0 0-8 1,0 0-47 2,0 0-24 0,0 0 34 0,0 0 1-2,200-19-26 4,-118 19-8-3,28 0-15 1,30 6-3-1,23-6-20 1,24 0-8 2,19 0-3-4,12 0-22 1,8 0 18 12,-1 0-9-19,-13-12 11 12,-7 4-21-10,-11 2-15 10,-13 1 0-10,-1 5 0 7,1 0 0-6,-5 0 0 6,-7 11 0-1,-19 10 0 2,-13 8 0-6,-19-10 0 4,-18 0 0 0,-12-7 0 1,-23-2 0-3,-19 3 0 4,-11-7 0-5,-19-4 0 4,-10 1 0-4,-6-3 0 3,0 2 0 0,0-2 0 3,-24 6 0-6,-53-6 0 3,-31 0 0 1,-33 0 0-4,-20 0 0 4,-24-19 0-4,-31 0 0 2,-28 8 0 3,-24 11 0-4,-9 0 0 3,2 0 0-2,2 0 0 1,25 0 0-1,30 0 0-2,30 11 0 5,21 2 0-4,35 1 0 4,16 8 0-2,22-2 0-1,27-9 0-1,28-6 0 0,22-2 0 4,17-3 0-1,0 0 0-4,4 0 0 2,60 0 0 0,40 0 0 2,36-13 0 3,46 1 0-10,35-2 0 6,37-5 0 1,29 2 0 2,8 4 0-9,-8-8 0 8,-6 11 0-3,-19 6 0 1,-28-2 0-4,-23 6 0 5,-27-6 0 0,-27 1 0 2,-24 3 0-8,-32-4 0 4,-23 6 0 3,-36 0 0-1,-18 0 0-4,-14 0 0 2,-10 0 0-2,0 0 0 4,-40 0 0-4,-57 19 0 3,-57 6 0 4,-49-9 0-7,-52-13 0 1,-43-3 0 2,-36 0 0 3,-14 0 0-6,18 0 0 4,15 0 0-5,41 0 0 5,42 0 0-2,27 0 0 2,44 0 0 0,40 3 0-5,42-1 0 4,37-2 0 1,29 0 0 4,13 0 0-11,13-12 0 5,45-19 0 0,39-17 0 3,37 16 0-4,54 8 0 7,58 7 0-11,56 17 0 7,49 0 0-5,18 0 0 7,-4 0 0-6,-34 10 0 2,-47 2 0 4,-47-7 0-6,-53-3 0 9,-47-2 0-12,-46 0 0 4,-42 0 0 4,-29 0 0-6,-20 0 0 4,-7 8 0-1,-91 4 0 3,-71 11 0-3,-78-5 0 3,-76-2 0-7,-53-7 0 8,-35-9 0-8,-9 0 0 5,38 0 0 4,59 0 0-7,66 0 0 3,61 0 0 1,63 0 0-4,50 10 0 4,44-10 0 0,39 0 0-5,21 0 0 3,45 0 0 2,20 0 0 0,-1 0 0-1,-51 0-180 0,-12 20-299-3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433B-3D08-404A-BA30-5FB495D6D7E5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83F0-A733-41CD-BE7F-88DFB0AF93D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43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16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48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179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D2B8-F4A8-483E-7CB9-BFCE0ED57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1714E-C262-B744-F9DA-368672FE3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E19FE-CD06-A165-F6A8-8B7275D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2CA5-5866-F4BD-903F-6AB63A25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1FA39-946B-BACC-497A-808858B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651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3C2-CB3C-A1B7-5153-68B9CB1B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5C008-2B6A-11BB-8378-A9B9B6FB1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0A62-1755-3452-4683-05CF9B49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2DAC-C29F-7297-8AFA-78043F58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D00BA-0ADD-538F-9C97-DAB2E2E7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67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BB3E3-C850-E552-221E-B80478E96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6E30A-B1E9-2E78-3351-1FA5FB126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F6E7-2267-8814-C6B8-668DBEB9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209-4C31-482E-3D72-D1021F05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03995-F341-AE36-7443-0073DC99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6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4F67-CAED-C691-4F44-CD3E4A59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451C-0F63-061C-6B21-22D4954B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27E8-703A-1E89-4599-938CEA01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51BE4-B0D1-7CF3-7491-D567F032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8D89E-FF8C-EC24-B25E-6CD0CA6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57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4CF9-DC5D-FBEE-A343-1451F01E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54EA5-5BF9-E8B4-47BE-A7A843C18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61FE-B8A6-1EE6-3200-2A2BE999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DEA40-6D80-3D0D-19FA-F497B2BD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D8DD-D161-03E9-96D6-1537EFF9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39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F2C2-3532-78BA-B5E1-931F925E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8181-0378-88D0-7FE6-018A10E99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EF7A5-FE9C-F3E5-5062-2F83BF739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0B29-1162-3BCF-66D4-FE6B216A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00E53-3DA6-62FF-201F-F570CC7E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3BF9C-4683-00DC-745B-A9D9A543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0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4FEB-60C2-A881-7D91-6725DB7C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75F60-E170-C688-0566-F70C0E2A5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07C09-7455-CE9E-BAB9-E0A062332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CAE9B-362A-94B1-FD89-DF1FDEF78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029B0-FB23-A9ED-2BEB-23858A49E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C1AFA-7430-681C-2793-987572F5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FE96A-9565-AFCB-A298-FD38BD30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AA3BE-892A-B58B-E19F-A75ACC7A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32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178CE-FDAC-8BC0-2522-48269A2A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A2169-3FEA-F3E2-B3A2-BB5CA5BE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07597-D8B5-02D0-2651-B28611F4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D677-EDC5-FD2B-D141-A5305D79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419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0BFB1-2A3F-167D-1BDC-A24F8B90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3263C-C8F0-08DC-572A-F7E704DC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AA95B-E0CB-35A4-E12B-E6D94159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4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6814-1DA8-9F2A-169A-DF84A840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FC716-C885-E063-7C6A-0C39A278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CFC85-CE1C-1A0B-BFEC-3ED5378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C067-302E-7071-6488-5ECB50A7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2422F-4904-A6A6-508B-3B54F2CB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EB4D0-8830-7E0A-B7CA-472C5A33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927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CCD7-9DF2-10F2-1F94-5635AA7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0B83E-05DF-BD53-FE3A-E8DA2565A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43D2E-3F15-380F-A3B2-2AA84DEFB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50F3B-F8CB-0737-9494-EE4CB11A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22CB9-463B-770C-45A8-57E50331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FE9B2-8563-8F72-2E85-7C75E38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20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2F27B3-AAA2-2F59-8DEF-D39CE443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7ACAE-DB30-F726-2D00-2E204D96F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68884-ECC2-7CC2-46CC-5AEF6C7D9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CB0E5-5B08-4ABD-877B-CE74EF13ED8E}" type="datetimeFigureOut">
              <a:rPr lang="en-CA" smtClean="0"/>
              <a:t>2023-01-24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5A53F-6299-4AE2-CAB1-76664C199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7E22F-A089-7315-CC83-D38B593E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97593-17CA-41E7-9A77-CD26582D65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8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17/06/relationships/model3d" Target="../media/model3d1.glb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5" Type="http://schemas.openxmlformats.org/officeDocument/2006/relationships/image" Target="../media/image1512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880.png"/><Relationship Id="rId3" Type="http://schemas.openxmlformats.org/officeDocument/2006/relationships/image" Target="../media/image1781.png"/><Relationship Id="rId7" Type="http://schemas.openxmlformats.org/officeDocument/2006/relationships/image" Target="../media/image1840.png"/><Relationship Id="rId12" Type="http://schemas.openxmlformats.org/officeDocument/2006/relationships/image" Target="../media/image18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40.png"/><Relationship Id="rId1" Type="http://schemas.openxmlformats.org/officeDocument/2006/relationships/tags" Target="../tags/tag89.xml"/><Relationship Id="rId6" Type="http://schemas.openxmlformats.org/officeDocument/2006/relationships/image" Target="../media/image1830.png"/><Relationship Id="rId11" Type="http://schemas.openxmlformats.org/officeDocument/2006/relationships/image" Target="../media/image1860.png"/><Relationship Id="rId5" Type="http://schemas.openxmlformats.org/officeDocument/2006/relationships/image" Target="../media/image1820.png"/><Relationship Id="rId15" Type="http://schemas.microsoft.com/office/2011/relationships/inkAction" Target="../ink/inkAction53.xml"/><Relationship Id="rId10" Type="http://schemas.openxmlformats.org/officeDocument/2006/relationships/image" Target="../media/image1810.png"/><Relationship Id="rId4" Type="http://schemas.openxmlformats.org/officeDocument/2006/relationships/image" Target="../media/image1790.png"/><Relationship Id="rId9" Type="http://schemas.openxmlformats.org/officeDocument/2006/relationships/image" Target="../media/image1800.png"/><Relationship Id="rId14" Type="http://schemas.openxmlformats.org/officeDocument/2006/relationships/image" Target="../media/image18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1920.png"/><Relationship Id="rId4" Type="http://schemas.openxmlformats.org/officeDocument/2006/relationships/image" Target="../media/image191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1.png"/><Relationship Id="rId3" Type="http://schemas.openxmlformats.org/officeDocument/2006/relationships/image" Target="../media/image2050.png"/><Relationship Id="rId7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2080.png"/><Relationship Id="rId5" Type="http://schemas.openxmlformats.org/officeDocument/2006/relationships/image" Target="../media/image2070.png"/><Relationship Id="rId10" Type="http://schemas.openxmlformats.org/officeDocument/2006/relationships/image" Target="../media/image248.png"/><Relationship Id="rId4" Type="http://schemas.openxmlformats.org/officeDocument/2006/relationships/image" Target="../media/image2060.png"/><Relationship Id="rId9" Type="http://schemas.microsoft.com/office/2017/06/relationships/model3d" Target="../media/model3d3.glb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13" Type="http://schemas.openxmlformats.org/officeDocument/2006/relationships/image" Target="../media/image2160.png"/><Relationship Id="rId3" Type="http://schemas.openxmlformats.org/officeDocument/2006/relationships/image" Target="../media/image2140.png"/><Relationship Id="rId7" Type="http://schemas.openxmlformats.org/officeDocument/2006/relationships/image" Target="../media/image2080.png"/><Relationship Id="rId12" Type="http://schemas.microsoft.com/office/2011/relationships/inkAction" Target="../ink/inkAction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070.png"/><Relationship Id="rId11" Type="http://schemas.openxmlformats.org/officeDocument/2006/relationships/image" Target="../media/image249.png"/><Relationship Id="rId5" Type="http://schemas.openxmlformats.org/officeDocument/2006/relationships/image" Target="../media/image2060.png"/><Relationship Id="rId10" Type="http://schemas.microsoft.com/office/2017/06/relationships/model3d" Target="../media/model3d3.glb"/><Relationship Id="rId4" Type="http://schemas.openxmlformats.org/officeDocument/2006/relationships/image" Target="../media/image2050.png"/><Relationship Id="rId9" Type="http://schemas.openxmlformats.org/officeDocument/2006/relationships/image" Target="../media/image210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2201.png"/><Relationship Id="rId5" Type="http://schemas.openxmlformats.org/officeDocument/2006/relationships/image" Target="../media/image2190.png"/><Relationship Id="rId10" Type="http://schemas.openxmlformats.org/officeDocument/2006/relationships/image" Target="../media/image248.png"/><Relationship Id="rId4" Type="http://schemas.openxmlformats.org/officeDocument/2006/relationships/image" Target="../media/image2180.png"/><Relationship Id="rId9" Type="http://schemas.microsoft.com/office/2017/06/relationships/model3d" Target="../media/model3d3.glb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0.png"/><Relationship Id="rId13" Type="http://schemas.openxmlformats.org/officeDocument/2006/relationships/image" Target="../media/image2230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12" Type="http://schemas.microsoft.com/office/2011/relationships/inkAction" Target="../ink/inkAction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2201.png"/><Relationship Id="rId11" Type="http://schemas.openxmlformats.org/officeDocument/2006/relationships/image" Target="../media/image249.png"/><Relationship Id="rId5" Type="http://schemas.openxmlformats.org/officeDocument/2006/relationships/image" Target="../media/image2190.png"/><Relationship Id="rId10" Type="http://schemas.microsoft.com/office/2017/06/relationships/model3d" Target="../media/model3d3.glb"/><Relationship Id="rId4" Type="http://schemas.openxmlformats.org/officeDocument/2006/relationships/image" Target="../media/image2180.png"/><Relationship Id="rId9" Type="http://schemas.openxmlformats.org/officeDocument/2006/relationships/image" Target="../media/image2140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5710.png"/><Relationship Id="rId7" Type="http://schemas.openxmlformats.org/officeDocument/2006/relationships/image" Target="../media/image16130.png"/><Relationship Id="rId2" Type="http://schemas.openxmlformats.org/officeDocument/2006/relationships/image" Target="../media/image15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10.png"/><Relationship Id="rId5" Type="http://schemas.openxmlformats.org/officeDocument/2006/relationships/image" Target="../media/image15910.png"/><Relationship Id="rId4" Type="http://schemas.openxmlformats.org/officeDocument/2006/relationships/image" Target="../media/image15810.png"/><Relationship Id="rId9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0.png"/><Relationship Id="rId3" Type="http://schemas.openxmlformats.org/officeDocument/2006/relationships/image" Target="../media/image15610.png"/><Relationship Id="rId7" Type="http://schemas.openxmlformats.org/officeDocument/2006/relationships/image" Target="../media/image16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15910.png"/><Relationship Id="rId11" Type="http://schemas.openxmlformats.org/officeDocument/2006/relationships/image" Target="../media/image16510.png"/><Relationship Id="rId5" Type="http://schemas.openxmlformats.org/officeDocument/2006/relationships/image" Target="../media/image15810.png"/><Relationship Id="rId10" Type="http://schemas.openxmlformats.org/officeDocument/2006/relationships/image" Target="../media/image181.png"/><Relationship Id="rId4" Type="http://schemas.openxmlformats.org/officeDocument/2006/relationships/image" Target="../media/image15710.png"/><Relationship Id="rId9" Type="http://schemas.microsoft.com/office/2017/06/relationships/model3d" Target="../media/model3d2.glb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5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0.png"/><Relationship Id="rId4" Type="http://schemas.openxmlformats.org/officeDocument/2006/relationships/image" Target="../media/image9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png"/><Relationship Id="rId4" Type="http://schemas.openxmlformats.org/officeDocument/2006/relationships/image" Target="../media/image96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0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0.png"/><Relationship Id="rId4" Type="http://schemas.openxmlformats.org/officeDocument/2006/relationships/image" Target="../media/image8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0.png"/><Relationship Id="rId4" Type="http://schemas.openxmlformats.org/officeDocument/2006/relationships/image" Target="../media/image1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mmelen.net/quantum2/style_a/shells.html#:~:text=In%20general%2C%20a%20completely%20filled,momentum%20and%20is%20spherically%20symmetric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0.png"/><Relationship Id="rId4" Type="http://schemas.openxmlformats.org/officeDocument/2006/relationships/image" Target="../media/image137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0.png"/><Relationship Id="rId4" Type="http://schemas.openxmlformats.org/officeDocument/2006/relationships/image" Target="../media/image14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124.png"/><Relationship Id="rId7" Type="http://schemas.openxmlformats.org/officeDocument/2006/relationships/image" Target="../media/image151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image" Target="../media/image1550.png"/><Relationship Id="rId5" Type="http://schemas.openxmlformats.org/officeDocument/2006/relationships/image" Target="../media/image1490.png"/><Relationship Id="rId10" Type="http://schemas.openxmlformats.org/officeDocument/2006/relationships/image" Target="../media/image1540.png"/><Relationship Id="rId4" Type="http://schemas.openxmlformats.org/officeDocument/2006/relationships/image" Target="../media/image1480.png"/><Relationship Id="rId9" Type="http://schemas.openxmlformats.org/officeDocument/2006/relationships/image" Target="../media/image15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7" Type="http://schemas.openxmlformats.org/officeDocument/2006/relationships/image" Target="../media/image1630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60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7" Type="http://schemas.openxmlformats.org/officeDocument/2006/relationships/image" Target="../media/image174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4" Type="http://schemas.openxmlformats.org/officeDocument/2006/relationships/image" Target="../media/image171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0.png"/><Relationship Id="rId4" Type="http://schemas.openxmlformats.org/officeDocument/2006/relationships/image" Target="../media/image176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3" Type="http://schemas.openxmlformats.org/officeDocument/2006/relationships/image" Target="../media/image811.png"/><Relationship Id="rId7" Type="http://schemas.openxmlformats.org/officeDocument/2006/relationships/image" Target="../media/image220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1010.png"/><Relationship Id="rId4" Type="http://schemas.openxmlformats.org/officeDocument/2006/relationships/image" Target="../media/image910.png"/><Relationship Id="rId9" Type="http://schemas.openxmlformats.org/officeDocument/2006/relationships/image" Target="../media/image24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4.png"/><Relationship Id="rId4" Type="http://schemas.microsoft.com/office/2011/relationships/inkAction" Target="../ink/inkAction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911.png"/><Relationship Id="rId4" Type="http://schemas.microsoft.com/office/2011/relationships/inkAction" Target="../ink/inkAction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311.png"/><Relationship Id="rId5" Type="http://schemas.openxmlformats.org/officeDocument/2006/relationships/image" Target="../media/image121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image" Target="../media/image1411.png"/><Relationship Id="rId7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711.png"/><Relationship Id="rId5" Type="http://schemas.openxmlformats.org/officeDocument/2006/relationships/image" Target="../media/image1611.png"/><Relationship Id="rId4" Type="http://schemas.openxmlformats.org/officeDocument/2006/relationships/image" Target="../media/image1511.png"/><Relationship Id="rId9" Type="http://schemas.openxmlformats.org/officeDocument/2006/relationships/image" Target="../media/image211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1910.png"/><Relationship Id="rId7" Type="http://schemas.openxmlformats.org/officeDocument/2006/relationships/image" Target="../media/image2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25.png"/><Relationship Id="rId5" Type="http://schemas.openxmlformats.org/officeDocument/2006/relationships/image" Target="../media/image212.png"/><Relationship Id="rId4" Type="http://schemas.openxmlformats.org/officeDocument/2006/relationships/image" Target="../media/image201.png"/><Relationship Id="rId9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microsoft.com/office/2011/relationships/inkAction" Target="../ink/inkAction11.xml"/><Relationship Id="rId3" Type="http://schemas.openxmlformats.org/officeDocument/2006/relationships/image" Target="../media/image250.png"/><Relationship Id="rId7" Type="http://schemas.openxmlformats.org/officeDocument/2006/relationships/image" Target="../media/image297.png"/><Relationship Id="rId12" Type="http://schemas.openxmlformats.org/officeDocument/2006/relationships/image" Target="../media/image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2.png"/><Relationship Id="rId1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microsoft.com/office/2017/06/relationships/model3d" Target="../media/model3d1.glb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6.png"/><Relationship Id="rId5" Type="http://schemas.openxmlformats.org/officeDocument/2006/relationships/image" Target="../media/image1512.png"/><Relationship Id="rId4" Type="http://schemas.openxmlformats.org/officeDocument/2006/relationships/image" Target="../media/image6.png"/><Relationship Id="rId9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microsoft.com/office/2011/relationships/inkAction" Target="../ink/inkAction13.xml"/><Relationship Id="rId5" Type="http://schemas.openxmlformats.org/officeDocument/2006/relationships/image" Target="../media/image38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11/relationships/inkAction" Target="../ink/inkAction14.xml"/><Relationship Id="rId3" Type="http://schemas.openxmlformats.org/officeDocument/2006/relationships/image" Target="../media/image390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3.png"/><Relationship Id="rId11" Type="http://schemas.openxmlformats.org/officeDocument/2006/relationships/customXml" Target="../ink/ink1.xml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0.png"/><Relationship Id="rId1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2.png"/><Relationship Id="rId7" Type="http://schemas.openxmlformats.org/officeDocument/2006/relationships/image" Target="../media/image541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11" Type="http://schemas.microsoft.com/office/2011/relationships/inkAction" Target="../ink/inkAction16.xml"/><Relationship Id="rId10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microsoft.com/office/2011/relationships/inkAction" Target="../ink/inkAction17.xml"/><Relationship Id="rId3" Type="http://schemas.openxmlformats.org/officeDocument/2006/relationships/image" Target="../media/image512.png"/><Relationship Id="rId7" Type="http://schemas.openxmlformats.org/officeDocument/2006/relationships/image" Target="../media/image541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01.png"/><Relationship Id="rId11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1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631.png"/><Relationship Id="rId11" Type="http://schemas.openxmlformats.org/officeDocument/2006/relationships/image" Target="../media/image67.png"/><Relationship Id="rId5" Type="http://schemas.openxmlformats.org/officeDocument/2006/relationships/image" Target="../media/image621.png"/><Relationship Id="rId10" Type="http://schemas.microsoft.com/office/2011/relationships/inkAction" Target="../ink/inkAction18.xml"/><Relationship Id="rId4" Type="http://schemas.openxmlformats.org/officeDocument/2006/relationships/image" Target="../media/image612.pn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microsoft.com/office/2011/relationships/inkAction" Target="../ink/inkAction1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81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700.png"/><Relationship Id="rId5" Type="http://schemas.openxmlformats.org/officeDocument/2006/relationships/image" Target="../media/image691.png"/><Relationship Id="rId4" Type="http://schemas.openxmlformats.org/officeDocument/2006/relationships/image" Target="../media/image69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50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7/06/relationships/model3d" Target="../media/model3d1.glb"/><Relationship Id="rId5" Type="http://schemas.openxmlformats.org/officeDocument/2006/relationships/image" Target="../media/image5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11/relationships/inkAction" Target="../ink/inkAction21.xml"/><Relationship Id="rId3" Type="http://schemas.openxmlformats.org/officeDocument/2006/relationships/image" Target="../media/image51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01.png"/><Relationship Id="rId11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601.png"/><Relationship Id="rId7" Type="http://schemas.openxmlformats.org/officeDocument/2006/relationships/image" Target="../media/image83.png"/><Relationship Id="rId12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821.png"/><Relationship Id="rId11" Type="http://schemas.openxmlformats.org/officeDocument/2006/relationships/image" Target="../media/image851.png"/><Relationship Id="rId5" Type="http://schemas.openxmlformats.org/officeDocument/2006/relationships/image" Target="../media/image812.png"/><Relationship Id="rId10" Type="http://schemas.openxmlformats.org/officeDocument/2006/relationships/image" Target="../media/image841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microsoft.com/office/2011/relationships/inkAction" Target="../ink/inkAction2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501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microsoft.com/office/2017/06/relationships/model3d" Target="../media/model3d1.glb"/><Relationship Id="rId7" Type="http://schemas.openxmlformats.org/officeDocument/2006/relationships/image" Target="../media/image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72.png"/><Relationship Id="rId5" Type="http://schemas.openxmlformats.org/officeDocument/2006/relationships/image" Target="../media/image50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png"/><Relationship Id="rId1" Type="http://schemas.openxmlformats.org/officeDocument/2006/relationships/tags" Target="../tags/tag4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microsoft.com/office/2011/relationships/inkAction" Target="../ink/inkAction24.xml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8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04.png"/><Relationship Id="rId11" Type="http://schemas.openxmlformats.org/officeDocument/2006/relationships/image" Target="../media/image91.png"/><Relationship Id="rId5" Type="http://schemas.openxmlformats.org/officeDocument/2006/relationships/image" Target="../media/image103.png"/><Relationship Id="rId15" Type="http://schemas.openxmlformats.org/officeDocument/2006/relationships/image" Target="../media/image109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98.png"/><Relationship Id="rId14" Type="http://schemas.microsoft.com/office/2011/relationships/inkAction" Target="../ink/inkAction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image" Target="../media/image871.png"/><Relationship Id="rId7" Type="http://schemas.openxmlformats.org/officeDocument/2006/relationships/image" Target="../media/image9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91.png"/><Relationship Id="rId5" Type="http://schemas.openxmlformats.org/officeDocument/2006/relationships/image" Target="../media/image881.png"/><Relationship Id="rId10" Type="http://schemas.openxmlformats.org/officeDocument/2006/relationships/image" Target="../media/image117.png"/><Relationship Id="rId4" Type="http://schemas.openxmlformats.org/officeDocument/2006/relationships/image" Target="../media/image882.png"/><Relationship Id="rId9" Type="http://schemas.openxmlformats.org/officeDocument/2006/relationships/image" Target="../media/image9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2.png"/><Relationship Id="rId3" Type="http://schemas.openxmlformats.org/officeDocument/2006/relationships/image" Target="../media/image861.png"/><Relationship Id="rId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931.png"/><Relationship Id="rId5" Type="http://schemas.openxmlformats.org/officeDocument/2006/relationships/image" Target="../media/image920.png"/><Relationship Id="rId4" Type="http://schemas.openxmlformats.org/officeDocument/2006/relationships/image" Target="../media/image91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13" Type="http://schemas.openxmlformats.org/officeDocument/2006/relationships/image" Target="../media/image1031.png"/><Relationship Id="rId3" Type="http://schemas.openxmlformats.org/officeDocument/2006/relationships/image" Target="../media/image941.png"/><Relationship Id="rId7" Type="http://schemas.openxmlformats.org/officeDocument/2006/relationships/image" Target="../media/image981.png"/><Relationship Id="rId12" Type="http://schemas.microsoft.com/office/2011/relationships/inkAction" Target="../ink/inkAction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971.png"/><Relationship Id="rId11" Type="http://schemas.openxmlformats.org/officeDocument/2006/relationships/image" Target="../media/image1021.png"/><Relationship Id="rId5" Type="http://schemas.openxmlformats.org/officeDocument/2006/relationships/image" Target="../media/image961.png"/><Relationship Id="rId10" Type="http://schemas.openxmlformats.org/officeDocument/2006/relationships/image" Target="../media/image1012.png"/><Relationship Id="rId4" Type="http://schemas.openxmlformats.org/officeDocument/2006/relationships/image" Target="../media/image951.png"/><Relationship Id="rId9" Type="http://schemas.openxmlformats.org/officeDocument/2006/relationships/image" Target="../media/image10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3" Type="http://schemas.openxmlformats.org/officeDocument/2006/relationships/image" Target="../media/image1041.png"/><Relationship Id="rId7" Type="http://schemas.openxmlformats.org/officeDocument/2006/relationships/image" Target="../media/image10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071.png"/><Relationship Id="rId11" Type="http://schemas.openxmlformats.org/officeDocument/2006/relationships/image" Target="../media/image1091.png"/><Relationship Id="rId5" Type="http://schemas.openxmlformats.org/officeDocument/2006/relationships/image" Target="../media/image1061.png"/><Relationship Id="rId10" Type="http://schemas.openxmlformats.org/officeDocument/2006/relationships/image" Target="../media/image1012.png"/><Relationship Id="rId4" Type="http://schemas.openxmlformats.org/officeDocument/2006/relationships/image" Target="../media/image1050.png"/><Relationship Id="rId9" Type="http://schemas.openxmlformats.org/officeDocument/2006/relationships/image" Target="../media/image10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microsoft.com/office/2011/relationships/inkAction" Target="../ink/inkAction30.xml"/><Relationship Id="rId3" Type="http://schemas.openxmlformats.org/officeDocument/2006/relationships/image" Target="../media/image512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501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23.png"/><Relationship Id="rId9" Type="http://schemas.openxmlformats.org/officeDocument/2006/relationships/image" Target="../media/image134.png"/><Relationship Id="rId1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86.png"/><Relationship Id="rId3" Type="http://schemas.openxmlformats.org/officeDocument/2006/relationships/image" Target="../media/image601.png"/><Relationship Id="rId7" Type="http://schemas.openxmlformats.org/officeDocument/2006/relationships/image" Target="../media/image140.png"/><Relationship Id="rId12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39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0" Type="http://schemas.openxmlformats.org/officeDocument/2006/relationships/image" Target="../media/image141.png"/><Relationship Id="rId4" Type="http://schemas.openxmlformats.org/officeDocument/2006/relationships/image" Target="../media/image82.png"/><Relationship Id="rId9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3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4.pn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png"/><Relationship Id="rId1" Type="http://schemas.openxmlformats.org/officeDocument/2006/relationships/tags" Target="../tags/tag51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91.png"/><Relationship Id="rId15" Type="http://schemas.microsoft.com/office/2011/relationships/inkAction" Target="../ink/inkAction32.xml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145.png"/><Relationship Id="rId1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1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48.png"/><Relationship Id="rId11" Type="http://schemas.openxmlformats.org/officeDocument/2006/relationships/image" Target="../media/image91.png"/><Relationship Id="rId5" Type="http://schemas.openxmlformats.org/officeDocument/2006/relationships/image" Target="../media/image147.png"/><Relationship Id="rId15" Type="http://schemas.openxmlformats.org/officeDocument/2006/relationships/image" Target="../media/image109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98.png"/><Relationship Id="rId14" Type="http://schemas.microsoft.com/office/2011/relationships/inkAction" Target="../ink/inkAction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52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13.png"/><Relationship Id="rId5" Type="http://schemas.openxmlformats.org/officeDocument/2006/relationships/image" Target="../media/image154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07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3.png"/><Relationship Id="rId12" Type="http://schemas.openxmlformats.org/officeDocument/2006/relationships/image" Target="../media/image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45.png"/><Relationship Id="rId11" Type="http://schemas.openxmlformats.org/officeDocument/2006/relationships/image" Target="../media/image1060.png"/><Relationship Id="rId5" Type="http://schemas.openxmlformats.org/officeDocument/2006/relationships/image" Target="../media/image1040.png"/><Relationship Id="rId10" Type="http://schemas.openxmlformats.org/officeDocument/2006/relationships/image" Target="../media/image791.png"/><Relationship Id="rId4" Type="http://schemas.openxmlformats.org/officeDocument/2006/relationships/image" Target="../media/image1030.png"/><Relationship Id="rId9" Type="http://schemas.openxmlformats.org/officeDocument/2006/relationships/image" Target="../media/image740.png"/><Relationship Id="rId14" Type="http://schemas.openxmlformats.org/officeDocument/2006/relationships/image" Target="../media/image5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21.png"/><Relationship Id="rId3" Type="http://schemas.openxmlformats.org/officeDocument/2006/relationships/image" Target="../media/image1080.png"/><Relationship Id="rId7" Type="http://schemas.openxmlformats.org/officeDocument/2006/relationships/image" Target="../media/image612.png"/><Relationship Id="rId12" Type="http://schemas.openxmlformats.org/officeDocument/2006/relationships/image" Target="../media/image1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813.png"/><Relationship Id="rId11" Type="http://schemas.openxmlformats.org/officeDocument/2006/relationships/image" Target="../media/image730.png"/><Relationship Id="rId5" Type="http://schemas.openxmlformats.org/officeDocument/2006/relationships/image" Target="../media/image1040.png"/><Relationship Id="rId10" Type="http://schemas.openxmlformats.org/officeDocument/2006/relationships/image" Target="../media/image1100.png"/><Relationship Id="rId4" Type="http://schemas.openxmlformats.org/officeDocument/2006/relationships/image" Target="../media/image1030.png"/><Relationship Id="rId9" Type="http://schemas.openxmlformats.org/officeDocument/2006/relationships/image" Target="../media/image8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132.png"/><Relationship Id="rId9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3" Type="http://schemas.openxmlformats.org/officeDocument/2006/relationships/image" Target="../media/image161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11/relationships/inkAction" Target="../ink/inkAction36.xml"/><Relationship Id="rId3" Type="http://schemas.openxmlformats.org/officeDocument/2006/relationships/image" Target="../media/image1131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681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11/relationships/inkAction" Target="../ink/inkAction37.xml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1.png"/><Relationship Id="rId3" Type="http://schemas.openxmlformats.org/officeDocument/2006/relationships/image" Target="../media/image1201.png"/><Relationship Id="rId7" Type="http://schemas.openxmlformats.org/officeDocument/2006/relationships/image" Target="../media/image13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77.png"/><Relationship Id="rId5" Type="http://schemas.openxmlformats.org/officeDocument/2006/relationships/image" Target="../media/image1221.png"/><Relationship Id="rId4" Type="http://schemas.openxmlformats.org/officeDocument/2006/relationships/image" Target="../media/image12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2.png"/><Relationship Id="rId13" Type="http://schemas.openxmlformats.org/officeDocument/2006/relationships/image" Target="../media/image1413.png"/><Relationship Id="rId3" Type="http://schemas.openxmlformats.org/officeDocument/2006/relationships/image" Target="../media/image1341.png"/><Relationship Id="rId7" Type="http://schemas.openxmlformats.org/officeDocument/2006/relationships/image" Target="../media/image1382.png"/><Relationship Id="rId12" Type="http://schemas.openxmlformats.org/officeDocument/2006/relationships/image" Target="../media/image1401.png"/><Relationship Id="rId17" Type="http://schemas.openxmlformats.org/officeDocument/2006/relationships/image" Target="../media/image14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71.png"/><Relationship Id="rId1" Type="http://schemas.openxmlformats.org/officeDocument/2006/relationships/tags" Target="../tags/tag63.xml"/><Relationship Id="rId6" Type="http://schemas.openxmlformats.org/officeDocument/2006/relationships/image" Target="../media/image1372.png"/><Relationship Id="rId11" Type="http://schemas.openxmlformats.org/officeDocument/2006/relationships/image" Target="../media/image1391.png"/><Relationship Id="rId5" Type="http://schemas.openxmlformats.org/officeDocument/2006/relationships/image" Target="../media/image1361.png"/><Relationship Id="rId15" Type="http://schemas.openxmlformats.org/officeDocument/2006/relationships/image" Target="../media/image1461.png"/><Relationship Id="rId10" Type="http://schemas.openxmlformats.org/officeDocument/2006/relationships/image" Target="../media/image1381.png"/><Relationship Id="rId4" Type="http://schemas.openxmlformats.org/officeDocument/2006/relationships/image" Target="../media/image1351.png"/><Relationship Id="rId9" Type="http://schemas.openxmlformats.org/officeDocument/2006/relationships/image" Target="../media/image1371.png"/><Relationship Id="rId14" Type="http://schemas.openxmlformats.org/officeDocument/2006/relationships/image" Target="../media/image14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microsoft.com/office/2011/relationships/inkAction" Target="../ink/inkAction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1.png"/><Relationship Id="rId3" Type="http://schemas.openxmlformats.org/officeDocument/2006/relationships/image" Target="../media/image1431.png"/><Relationship Id="rId7" Type="http://schemas.openxmlformats.org/officeDocument/2006/relationships/image" Target="../media/image1372.png"/><Relationship Id="rId12" Type="http://schemas.openxmlformats.org/officeDocument/2006/relationships/image" Target="../media/image15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361.png"/><Relationship Id="rId11" Type="http://schemas.openxmlformats.org/officeDocument/2006/relationships/image" Target="../media/image1501.png"/><Relationship Id="rId5" Type="http://schemas.openxmlformats.org/officeDocument/2006/relationships/image" Target="../media/image1351.png"/><Relationship Id="rId10" Type="http://schemas.openxmlformats.org/officeDocument/2006/relationships/image" Target="../media/image1491.png"/><Relationship Id="rId4" Type="http://schemas.openxmlformats.org/officeDocument/2006/relationships/image" Target="../media/image1442.png"/><Relationship Id="rId9" Type="http://schemas.openxmlformats.org/officeDocument/2006/relationships/image" Target="../media/image139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3.png"/><Relationship Id="rId13" Type="http://schemas.microsoft.com/office/2017/06/relationships/model3d" Target="../media/model3d1.glb"/><Relationship Id="rId3" Type="http://schemas.openxmlformats.org/officeDocument/2006/relationships/image" Target="../media/image1521.png"/><Relationship Id="rId7" Type="http://schemas.openxmlformats.org/officeDocument/2006/relationships/image" Target="../media/image1563.png"/><Relationship Id="rId12" Type="http://schemas.openxmlformats.org/officeDocument/2006/relationships/image" Target="../media/image16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552.png"/><Relationship Id="rId11" Type="http://schemas.openxmlformats.org/officeDocument/2006/relationships/image" Target="../media/image1603.png"/><Relationship Id="rId5" Type="http://schemas.openxmlformats.org/officeDocument/2006/relationships/image" Target="../media/image1542.png"/><Relationship Id="rId15" Type="http://schemas.openxmlformats.org/officeDocument/2006/relationships/image" Target="../media/image1632.png"/><Relationship Id="rId10" Type="http://schemas.openxmlformats.org/officeDocument/2006/relationships/image" Target="../media/image1593.png"/><Relationship Id="rId4" Type="http://schemas.openxmlformats.org/officeDocument/2006/relationships/image" Target="../media/image1532.png"/><Relationship Id="rId9" Type="http://schemas.openxmlformats.org/officeDocument/2006/relationships/image" Target="../media/image1583.png"/><Relationship Id="rId14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png"/><Relationship Id="rId3" Type="http://schemas.openxmlformats.org/officeDocument/2006/relationships/image" Target="../media/image1561.png"/><Relationship Id="rId7" Type="http://schemas.openxmlformats.org/officeDocument/2006/relationships/image" Target="../media/image1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591.png"/><Relationship Id="rId5" Type="http://schemas.openxmlformats.org/officeDocument/2006/relationships/image" Target="../media/image1581.png"/><Relationship Id="rId10" Type="http://schemas.openxmlformats.org/officeDocument/2006/relationships/image" Target="../media/image179.png"/><Relationship Id="rId4" Type="http://schemas.openxmlformats.org/officeDocument/2006/relationships/image" Target="../media/image1571.png"/><Relationship Id="rId9" Type="http://schemas.microsoft.com/office/2017/06/relationships/model3d" Target="../media/model3d2.glb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571.png"/><Relationship Id="rId7" Type="http://schemas.openxmlformats.org/officeDocument/2006/relationships/image" Target="../media/image1613.png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png"/><Relationship Id="rId3" Type="http://schemas.openxmlformats.org/officeDocument/2006/relationships/image" Target="../media/image1561.png"/><Relationship Id="rId7" Type="http://schemas.openxmlformats.org/officeDocument/2006/relationships/image" Target="../media/image1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591.png"/><Relationship Id="rId11" Type="http://schemas.openxmlformats.org/officeDocument/2006/relationships/image" Target="../media/image1651.png"/><Relationship Id="rId5" Type="http://schemas.openxmlformats.org/officeDocument/2006/relationships/image" Target="../media/image1581.png"/><Relationship Id="rId10" Type="http://schemas.openxmlformats.org/officeDocument/2006/relationships/image" Target="../media/image181.png"/><Relationship Id="rId4" Type="http://schemas.openxmlformats.org/officeDocument/2006/relationships/image" Target="../media/image1571.png"/><Relationship Id="rId9" Type="http://schemas.microsoft.com/office/2017/06/relationships/model3d" Target="../media/model3d2.glb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2.png"/><Relationship Id="rId3" Type="http://schemas.openxmlformats.org/officeDocument/2006/relationships/image" Target="../media/image1672.png"/><Relationship Id="rId7" Type="http://schemas.openxmlformats.org/officeDocument/2006/relationships/image" Target="../media/image17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702.png"/><Relationship Id="rId5" Type="http://schemas.openxmlformats.org/officeDocument/2006/relationships/image" Target="../media/image1692.png"/><Relationship Id="rId10" Type="http://schemas.openxmlformats.org/officeDocument/2006/relationships/image" Target="../media/image179.png"/><Relationship Id="rId4" Type="http://schemas.openxmlformats.org/officeDocument/2006/relationships/image" Target="../media/image1682.png"/><Relationship Id="rId9" Type="http://schemas.microsoft.com/office/2017/06/relationships/model3d" Target="../media/model3d2.glb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1682.png"/><Relationship Id="rId7" Type="http://schemas.openxmlformats.org/officeDocument/2006/relationships/image" Target="../media/image1722.png"/><Relationship Id="rId2" Type="http://schemas.openxmlformats.org/officeDocument/2006/relationships/image" Target="../media/image16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3.png"/><Relationship Id="rId5" Type="http://schemas.openxmlformats.org/officeDocument/2006/relationships/image" Target="../media/image1702.png"/><Relationship Id="rId4" Type="http://schemas.openxmlformats.org/officeDocument/2006/relationships/image" Target="../media/image1692.png"/><Relationship Id="rId9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2.png"/><Relationship Id="rId3" Type="http://schemas.openxmlformats.org/officeDocument/2006/relationships/image" Target="../media/image1672.png"/><Relationship Id="rId7" Type="http://schemas.openxmlformats.org/officeDocument/2006/relationships/image" Target="../media/image17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702.png"/><Relationship Id="rId11" Type="http://schemas.openxmlformats.org/officeDocument/2006/relationships/image" Target="../media/image1732.png"/><Relationship Id="rId5" Type="http://schemas.openxmlformats.org/officeDocument/2006/relationships/image" Target="../media/image1692.png"/><Relationship Id="rId10" Type="http://schemas.openxmlformats.org/officeDocument/2006/relationships/image" Target="../media/image181.png"/><Relationship Id="rId4" Type="http://schemas.openxmlformats.org/officeDocument/2006/relationships/image" Target="../media/image1682.png"/><Relationship Id="rId9" Type="http://schemas.microsoft.com/office/2017/06/relationships/model3d" Target="../media/model3d2.glb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2.png"/><Relationship Id="rId13" Type="http://schemas.openxmlformats.org/officeDocument/2006/relationships/image" Target="../media/image1742.png"/><Relationship Id="rId3" Type="http://schemas.openxmlformats.org/officeDocument/2006/relationships/image" Target="../media/image1672.png"/><Relationship Id="rId7" Type="http://schemas.openxmlformats.org/officeDocument/2006/relationships/image" Target="../media/image1713.png"/><Relationship Id="rId12" Type="http://schemas.microsoft.com/office/2011/relationships/inkAction" Target="../ink/inkAction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702.png"/><Relationship Id="rId11" Type="http://schemas.openxmlformats.org/officeDocument/2006/relationships/image" Target="../media/image1732.png"/><Relationship Id="rId5" Type="http://schemas.openxmlformats.org/officeDocument/2006/relationships/image" Target="../media/image1692.png"/><Relationship Id="rId10" Type="http://schemas.openxmlformats.org/officeDocument/2006/relationships/image" Target="../media/image181.png"/><Relationship Id="rId4" Type="http://schemas.openxmlformats.org/officeDocument/2006/relationships/image" Target="../media/image1682.png"/><Relationship Id="rId9" Type="http://schemas.microsoft.com/office/2017/06/relationships/model3d" Target="../media/model3d2.glb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1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17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531.png"/><Relationship Id="rId11" Type="http://schemas.microsoft.com/office/2011/relationships/inkAction" Target="../ink/inkAction39.xml"/><Relationship Id="rId5" Type="http://schemas.openxmlformats.org/officeDocument/2006/relationships/image" Target="../media/image1441.png"/><Relationship Id="rId10" Type="http://schemas.openxmlformats.org/officeDocument/2006/relationships/image" Target="../media/image235.png"/><Relationship Id="rId4" Type="http://schemas.openxmlformats.org/officeDocument/2006/relationships/image" Target="../media/image1513.png"/><Relationship Id="rId9" Type="http://schemas.openxmlformats.org/officeDocument/2006/relationships/image" Target="../media/image15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gif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microsoft.com/office/2011/relationships/inkAction" Target="../ink/inkAction4.xml"/><Relationship Id="rId9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15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513.png"/><Relationship Id="rId5" Type="http://schemas.openxmlformats.org/officeDocument/2006/relationships/image" Target="../media/image1572.png"/><Relationship Id="rId4" Type="http://schemas.openxmlformats.org/officeDocument/2006/relationships/image" Target="../media/image15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7" Type="http://schemas.openxmlformats.org/officeDocument/2006/relationships/image" Target="../media/image17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microsoft.com/office/2011/relationships/inkAction" Target="../ink/inkAction40.xml"/><Relationship Id="rId5" Type="http://schemas.openxmlformats.org/officeDocument/2006/relationships/image" Target="../media/image1612.png"/><Relationship Id="rId4" Type="http://schemas.openxmlformats.org/officeDocument/2006/relationships/image" Target="../media/image16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2.png"/><Relationship Id="rId3" Type="http://schemas.openxmlformats.org/officeDocument/2006/relationships/image" Target="../media/image1621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1652.png"/><Relationship Id="rId5" Type="http://schemas.openxmlformats.org/officeDocument/2006/relationships/image" Target="../media/image1641.png"/><Relationship Id="rId4" Type="http://schemas.openxmlformats.org/officeDocument/2006/relationships/image" Target="../media/image1631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0.png"/><Relationship Id="rId3" Type="http://schemas.openxmlformats.org/officeDocument/2006/relationships/image" Target="../media/image1782.png"/><Relationship Id="rId12" Type="http://schemas.openxmlformats.org/officeDocument/2006/relationships/image" Target="../media/image269.png"/><Relationship Id="rId2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8.png"/><Relationship Id="rId15" Type="http://schemas.openxmlformats.org/officeDocument/2006/relationships/image" Target="../media/image1801.png"/><Relationship Id="rId10" Type="http://schemas.openxmlformats.org/officeDocument/2006/relationships/image" Target="../media/image267.png"/><Relationship Id="rId4" Type="http://schemas.openxmlformats.org/officeDocument/2006/relationships/image" Target="../media/image1791.png"/><Relationship Id="rId9" Type="http://schemas.openxmlformats.org/officeDocument/2006/relationships/image" Target="../media/image2510.png"/><Relationship Id="rId14" Type="http://schemas.openxmlformats.org/officeDocument/2006/relationships/image" Target="../media/image30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image" Target="../media/image16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2.png"/><Relationship Id="rId4" Type="http://schemas.openxmlformats.org/officeDocument/2006/relationships/image" Target="../media/image164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microsoft.com/office/2011/relationships/inkAction" Target="../ink/inkAction42.xml"/><Relationship Id="rId3" Type="http://schemas.openxmlformats.org/officeDocument/2006/relationships/image" Target="../media/image1592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2.png"/><Relationship Id="rId3" Type="http://schemas.openxmlformats.org/officeDocument/2006/relationships/image" Target="../media/image1621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1652.png"/><Relationship Id="rId5" Type="http://schemas.openxmlformats.org/officeDocument/2006/relationships/image" Target="../media/image1641.png"/><Relationship Id="rId4" Type="http://schemas.openxmlformats.org/officeDocument/2006/relationships/image" Target="../media/image16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6.png"/><Relationship Id="rId3" Type="http://schemas.openxmlformats.org/officeDocument/2006/relationships/image" Target="../media/image192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195.png"/><Relationship Id="rId11" Type="http://schemas.openxmlformats.org/officeDocument/2006/relationships/image" Target="../media/image189.png"/><Relationship Id="rId5" Type="http://schemas.openxmlformats.org/officeDocument/2006/relationships/image" Target="../media/image194.png"/><Relationship Id="rId15" Type="http://schemas.openxmlformats.org/officeDocument/2006/relationships/image" Target="../media/image197.png"/><Relationship Id="rId10" Type="http://schemas.openxmlformats.org/officeDocument/2006/relationships/image" Target="../media/image188.png"/><Relationship Id="rId4" Type="http://schemas.openxmlformats.org/officeDocument/2006/relationships/image" Target="../media/image193.png"/><Relationship Id="rId9" Type="http://schemas.openxmlformats.org/officeDocument/2006/relationships/image" Target="../media/image187.png"/><Relationship Id="rId14" Type="http://schemas.microsoft.com/office/2011/relationships/inkAction" Target="../ink/inkAction4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6.png"/><Relationship Id="rId3" Type="http://schemas.openxmlformats.org/officeDocument/2006/relationships/image" Target="../media/image198.png"/><Relationship Id="rId21" Type="http://schemas.openxmlformats.org/officeDocument/2006/relationships/image" Target="../media/image21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tags" Target="../tags/tag78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1.png"/><Relationship Id="rId5" Type="http://schemas.openxmlformats.org/officeDocument/2006/relationships/image" Target="../media/image200.png"/><Relationship Id="rId15" Type="http://schemas.openxmlformats.org/officeDocument/2006/relationships/image" Target="../media/image213.png"/><Relationship Id="rId23" Type="http://schemas.microsoft.com/office/2011/relationships/inkAction" Target="../ink/inkAction45.xml"/><Relationship Id="rId10" Type="http://schemas.openxmlformats.org/officeDocument/2006/relationships/image" Target="../media/image206.png"/><Relationship Id="rId19" Type="http://schemas.openxmlformats.org/officeDocument/2006/relationships/image" Target="../media/image217.png"/><Relationship Id="rId4" Type="http://schemas.openxmlformats.org/officeDocument/2006/relationships/image" Target="../media/image199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223.png"/><Relationship Id="rId4" Type="http://schemas.microsoft.com/office/2011/relationships/inkAction" Target="../ink/inkAction4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12.png"/><Relationship Id="rId5" Type="http://schemas.microsoft.com/office/2011/relationships/inkAction" Target="../ink/inkAction5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9.svg"/><Relationship Id="rId3" Type="http://schemas.openxmlformats.org/officeDocument/2006/relationships/image" Target="../media/image224.png"/><Relationship Id="rId7" Type="http://schemas.openxmlformats.org/officeDocument/2006/relationships/image" Target="../media/image230.png"/><Relationship Id="rId12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3.svg"/><Relationship Id="rId1" Type="http://schemas.openxmlformats.org/officeDocument/2006/relationships/tags" Target="../tags/tag80.xml"/><Relationship Id="rId6" Type="http://schemas.openxmlformats.org/officeDocument/2006/relationships/image" Target="../media/image229.png"/><Relationship Id="rId11" Type="http://schemas.openxmlformats.org/officeDocument/2006/relationships/image" Target="../media/image237.png"/><Relationship Id="rId5" Type="http://schemas.openxmlformats.org/officeDocument/2006/relationships/image" Target="../media/image227.png"/><Relationship Id="rId15" Type="http://schemas.openxmlformats.org/officeDocument/2006/relationships/image" Target="../media/image242.png"/><Relationship Id="rId10" Type="http://schemas.openxmlformats.org/officeDocument/2006/relationships/image" Target="../media/image236.png"/><Relationship Id="rId4" Type="http://schemas.openxmlformats.org/officeDocument/2006/relationships/image" Target="../media/image226.png"/><Relationship Id="rId9" Type="http://schemas.openxmlformats.org/officeDocument/2006/relationships/image" Target="../media/image234.png"/><Relationship Id="rId14" Type="http://schemas.openxmlformats.org/officeDocument/2006/relationships/image" Target="../media/image24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45.png"/><Relationship Id="rId5" Type="http://schemas.microsoft.com/office/2011/relationships/inkAction" Target="../ink/inkAction47.xml"/><Relationship Id="rId4" Type="http://schemas.openxmlformats.org/officeDocument/2006/relationships/image" Target="../media/image24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microsoft.com/office/2011/relationships/inkAction" Target="../ink/inkAction48.xml"/><Relationship Id="rId3" Type="http://schemas.openxmlformats.org/officeDocument/2006/relationships/image" Target="../media/image246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47.png"/><Relationship Id="rId11" Type="http://schemas.openxmlformats.org/officeDocument/2006/relationships/image" Target="../media/image287.png"/><Relationship Id="rId5" Type="http://schemas.openxmlformats.org/officeDocument/2006/relationships/image" Target="../media/image282.png"/><Relationship Id="rId10" Type="http://schemas.openxmlformats.org/officeDocument/2006/relationships/image" Target="../media/image286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Relationship Id="rId14" Type="http://schemas.openxmlformats.org/officeDocument/2006/relationships/image" Target="../media/image28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1.png"/><Relationship Id="rId3" Type="http://schemas.openxmlformats.org/officeDocument/2006/relationships/image" Target="../media/image2790.png"/><Relationship Id="rId7" Type="http://schemas.openxmlformats.org/officeDocument/2006/relationships/image" Target="../media/image2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76.png"/><Relationship Id="rId11" Type="http://schemas.openxmlformats.org/officeDocument/2006/relationships/image" Target="../media/image2820.png"/><Relationship Id="rId5" Type="http://schemas.openxmlformats.org/officeDocument/2006/relationships/image" Target="../media/image275.png"/><Relationship Id="rId10" Type="http://schemas.microsoft.com/office/2011/relationships/inkAction" Target="../ink/inkAction49.xml"/><Relationship Id="rId4" Type="http://schemas.openxmlformats.org/officeDocument/2006/relationships/image" Target="../media/image274.png"/><Relationship Id="rId9" Type="http://schemas.openxmlformats.org/officeDocument/2006/relationships/image" Target="../media/image2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850.png"/><Relationship Id="rId5" Type="http://schemas.microsoft.com/office/2011/relationships/inkAction" Target="../ink/inkAction50.xml"/><Relationship Id="rId4" Type="http://schemas.openxmlformats.org/officeDocument/2006/relationships/image" Target="../media/image284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microsoft.com/office/2011/relationships/inkAction" Target="../ink/inkAction51.xml"/><Relationship Id="rId3" Type="http://schemas.openxmlformats.org/officeDocument/2006/relationships/image" Target="../media/image1691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2890.png"/><Relationship Id="rId11" Type="http://schemas.openxmlformats.org/officeDocument/2006/relationships/image" Target="../media/image294.png"/><Relationship Id="rId5" Type="http://schemas.openxmlformats.org/officeDocument/2006/relationships/image" Target="../media/image2880.png"/><Relationship Id="rId10" Type="http://schemas.openxmlformats.org/officeDocument/2006/relationships/image" Target="../media/image293.png"/><Relationship Id="rId4" Type="http://schemas.openxmlformats.org/officeDocument/2006/relationships/image" Target="../media/image2870.png"/><Relationship Id="rId9" Type="http://schemas.openxmlformats.org/officeDocument/2006/relationships/image" Target="../media/image292.png"/><Relationship Id="rId14" Type="http://schemas.openxmlformats.org/officeDocument/2006/relationships/image" Target="../media/image29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1.png"/><Relationship Id="rId3" Type="http://schemas.openxmlformats.org/officeDocument/2006/relationships/image" Target="../media/image1712.png"/><Relationship Id="rId7" Type="http://schemas.openxmlformats.org/officeDocument/2006/relationships/image" Target="../media/image1751.png"/><Relationship Id="rId2" Type="http://schemas.openxmlformats.org/officeDocument/2006/relationships/image" Target="../media/image1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1.png"/><Relationship Id="rId5" Type="http://schemas.openxmlformats.org/officeDocument/2006/relationships/image" Target="../media/image1731.png"/><Relationship Id="rId4" Type="http://schemas.openxmlformats.org/officeDocument/2006/relationships/image" Target="../media/image1721.png"/><Relationship Id="rId9" Type="http://schemas.openxmlformats.org/officeDocument/2006/relationships/image" Target="../media/image177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png"/><Relationship Id="rId13" Type="http://schemas.openxmlformats.org/officeDocument/2006/relationships/image" Target="../media/image1880.png"/><Relationship Id="rId3" Type="http://schemas.openxmlformats.org/officeDocument/2006/relationships/image" Target="../media/image1781.png"/><Relationship Id="rId7" Type="http://schemas.openxmlformats.org/officeDocument/2006/relationships/image" Target="../media/image1820.png"/><Relationship Id="rId12" Type="http://schemas.openxmlformats.org/officeDocument/2006/relationships/image" Target="../media/image18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01.png"/><Relationship Id="rId1" Type="http://schemas.openxmlformats.org/officeDocument/2006/relationships/tags" Target="../tags/tag87.xml"/><Relationship Id="rId6" Type="http://schemas.openxmlformats.org/officeDocument/2006/relationships/image" Target="../media/image1810.png"/><Relationship Id="rId11" Type="http://schemas.openxmlformats.org/officeDocument/2006/relationships/image" Target="../media/image1860.png"/><Relationship Id="rId5" Type="http://schemas.openxmlformats.org/officeDocument/2006/relationships/image" Target="../media/image1800.png"/><Relationship Id="rId15" Type="http://schemas.microsoft.com/office/2011/relationships/inkAction" Target="../ink/inkAction52.xml"/><Relationship Id="rId10" Type="http://schemas.openxmlformats.org/officeDocument/2006/relationships/image" Target="../media/image1850.png"/><Relationship Id="rId4" Type="http://schemas.openxmlformats.org/officeDocument/2006/relationships/image" Target="../media/image1790.png"/><Relationship Id="rId9" Type="http://schemas.openxmlformats.org/officeDocument/2006/relationships/image" Target="../media/image1840.png"/><Relationship Id="rId14" Type="http://schemas.openxmlformats.org/officeDocument/2006/relationships/image" Target="../media/image189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0.png"/><Relationship Id="rId13" Type="http://schemas.openxmlformats.org/officeDocument/2006/relationships/image" Target="../media/image2020.png"/><Relationship Id="rId3" Type="http://schemas.openxmlformats.org/officeDocument/2006/relationships/image" Target="../media/image1913.png"/><Relationship Id="rId7" Type="http://schemas.openxmlformats.org/officeDocument/2006/relationships/image" Target="../media/image1950.png"/><Relationship Id="rId12" Type="http://schemas.openxmlformats.org/officeDocument/2006/relationships/image" Target="../media/image2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1940.png"/><Relationship Id="rId11" Type="http://schemas.openxmlformats.org/officeDocument/2006/relationships/image" Target="../media/image1990.png"/><Relationship Id="rId5" Type="http://schemas.openxmlformats.org/officeDocument/2006/relationships/image" Target="../media/image1930.png"/><Relationship Id="rId10" Type="http://schemas.openxmlformats.org/officeDocument/2006/relationships/image" Target="../media/image1980.png"/><Relationship Id="rId4" Type="http://schemas.openxmlformats.org/officeDocument/2006/relationships/image" Target="../media/image1921.png"/><Relationship Id="rId9" Type="http://schemas.openxmlformats.org/officeDocument/2006/relationships/image" Target="../media/image1970.png"/><Relationship Id="rId14" Type="http://schemas.openxmlformats.org/officeDocument/2006/relationships/image" Target="../media/image20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92954" y="1235371"/>
            <a:ext cx="7923287" cy="43142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D629E-86EB-5A0F-F896-900D758C5876}"/>
              </a:ext>
            </a:extLst>
          </p:cNvPr>
          <p:cNvSpPr txBox="1"/>
          <p:nvPr/>
        </p:nvSpPr>
        <p:spPr>
          <a:xfrm>
            <a:off x="114081" y="1404412"/>
            <a:ext cx="7135083" cy="3785652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2000" b="1" i="0" dirty="0"/>
              <a:t>Quantum</a:t>
            </a:r>
            <a:br>
              <a:rPr lang="en-CA" sz="12000" b="1" i="0" dirty="0"/>
            </a:br>
            <a:r>
              <a:rPr lang="en-CA" sz="12000" b="1" i="0" dirty="0"/>
              <a:t>Spin States</a:t>
            </a:r>
            <a:endParaRPr lang="en-CA" sz="12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CD"/>
            </a:solidFill>
            <a:ln w="190500">
              <a:solidFill>
                <a:srgbClr val="0076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986167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4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748EC5D-226C-1757-F5F6-8DD7E4DE5000}"/>
              </a:ext>
            </a:extLst>
          </p:cNvPr>
          <p:cNvSpPr/>
          <p:nvPr/>
        </p:nvSpPr>
        <p:spPr>
          <a:xfrm>
            <a:off x="7164390" y="1843178"/>
            <a:ext cx="4934656" cy="482381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B1FAE-3EF1-70EE-2193-28469A73701E}"/>
              </a:ext>
            </a:extLst>
          </p:cNvPr>
          <p:cNvGrpSpPr/>
          <p:nvPr/>
        </p:nvGrpSpPr>
        <p:grpSpPr>
          <a:xfrm>
            <a:off x="7754095" y="2279067"/>
            <a:ext cx="3507781" cy="3752521"/>
            <a:chOff x="3751498" y="1330679"/>
            <a:chExt cx="3507781" cy="375252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2" name="3D Model 11">
                  <a:extLst>
                    <a:ext uri="{FF2B5EF4-FFF2-40B4-BE49-F238E27FC236}">
                      <a16:creationId xmlns:a16="http://schemas.microsoft.com/office/drawing/2014/main" id="{038C6E1A-517C-D787-9FD4-365A8042A5A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8460526"/>
                    </p:ext>
                  </p:extLst>
                </p:nvPr>
              </p:nvGraphicFramePr>
              <p:xfrm>
                <a:off x="3751498" y="1330679"/>
                <a:ext cx="3507781" cy="3752521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507781" cy="3752521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301955" ay="-2355583" az="-10483478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3448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2" name="3D Model 11">
                  <a:extLst>
                    <a:ext uri="{FF2B5EF4-FFF2-40B4-BE49-F238E27FC236}">
                      <a16:creationId xmlns:a16="http://schemas.microsoft.com/office/drawing/2014/main" id="{038C6E1A-517C-D787-9FD4-365A8042A5A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54095" y="2279067"/>
                  <a:ext cx="3507781" cy="375252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2AC1D2-5BF9-CBFB-AD64-5E375888CCF3}"/>
                </a:ext>
              </a:extLst>
            </p:cNvPr>
            <p:cNvSpPr txBox="1"/>
            <p:nvPr/>
          </p:nvSpPr>
          <p:spPr>
            <a:xfrm>
              <a:off x="6268622" y="2083452"/>
              <a:ext cx="5389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9BC846-35A0-CE6F-21E2-DC24452844F9}"/>
                </a:ext>
              </a:extLst>
            </p:cNvPr>
            <p:cNvSpPr txBox="1"/>
            <p:nvPr/>
          </p:nvSpPr>
          <p:spPr>
            <a:xfrm>
              <a:off x="5856490" y="3948801"/>
              <a:ext cx="6815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06D1B6A-2ADB-A628-D714-19B6E187CA76}"/>
              </a:ext>
            </a:extLst>
          </p:cNvPr>
          <p:cNvSpPr/>
          <p:nvPr/>
        </p:nvSpPr>
        <p:spPr>
          <a:xfrm>
            <a:off x="132817" y="5251132"/>
            <a:ext cx="7883423" cy="138058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F4BDC9-D38A-92C2-0D4F-11C6F1D8E201}"/>
                  </a:ext>
                </a:extLst>
              </p:cNvPr>
              <p:cNvSpPr txBox="1"/>
              <p:nvPr/>
            </p:nvSpPr>
            <p:spPr>
              <a:xfrm>
                <a:off x="287813" y="5251132"/>
                <a:ext cx="792328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8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F4BDC9-D38A-92C2-0D4F-11C6F1D8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3" y="5251132"/>
                <a:ext cx="7923287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6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5A15C-F069-14EA-A7FD-325C727C1A59}"/>
              </a:ext>
            </a:extLst>
          </p:cNvPr>
          <p:cNvSpPr/>
          <p:nvPr/>
        </p:nvSpPr>
        <p:spPr>
          <a:xfrm>
            <a:off x="6096001" y="2280753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2958AD-EAA1-A247-F8DC-C5B4236F1C78}"/>
              </a:ext>
            </a:extLst>
          </p:cNvPr>
          <p:cNvSpPr/>
          <p:nvPr/>
        </p:nvSpPr>
        <p:spPr>
          <a:xfrm flipV="1">
            <a:off x="6096001" y="3396226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AF54E-64B8-5F34-740A-7EE343E1A9C5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5EC575-A0FA-7DF9-651F-4112279E10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76400" y="4238640"/>
              <a:ext cx="3064680" cy="132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5EC575-A0FA-7DF9-651F-4112279E1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7040" y="4229280"/>
                <a:ext cx="3083400" cy="133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9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925">
        <p:fade/>
      </p:transition>
    </mc:Choice>
    <mc:Fallback xmlns="">
      <p:transition spd="med" advTm="339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53A2DC2F-8FA5-9B44-1A78-30293BD3202A}"/>
              </a:ext>
            </a:extLst>
          </p:cNvPr>
          <p:cNvSpPr/>
          <p:nvPr/>
        </p:nvSpPr>
        <p:spPr>
          <a:xfrm>
            <a:off x="8276634" y="222942"/>
            <a:ext cx="3073121" cy="3073121"/>
          </a:xfrm>
          <a:prstGeom prst="ellipse">
            <a:avLst/>
          </a:prstGeom>
          <a:solidFill>
            <a:srgbClr val="9DC3E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936B45-7E80-0F1E-32C0-5C9EB1AF0D15}"/>
              </a:ext>
            </a:extLst>
          </p:cNvPr>
          <p:cNvGrpSpPr/>
          <p:nvPr/>
        </p:nvGrpSpPr>
        <p:grpSpPr>
          <a:xfrm>
            <a:off x="2167686" y="205674"/>
            <a:ext cx="3073121" cy="3073121"/>
            <a:chOff x="2167686" y="205674"/>
            <a:chExt cx="3073121" cy="307312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8746F4-C8E9-6604-6BBB-70772C06D49D}"/>
                </a:ext>
              </a:extLst>
            </p:cNvPr>
            <p:cNvSpPr/>
            <p:nvPr/>
          </p:nvSpPr>
          <p:spPr>
            <a:xfrm>
              <a:off x="2167686" y="205674"/>
              <a:ext cx="3073121" cy="30731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453DFAD1-5251-C9A4-C984-72024262DD43}"/>
                </a:ext>
              </a:extLst>
            </p:cNvPr>
            <p:cNvSpPr/>
            <p:nvPr/>
          </p:nvSpPr>
          <p:spPr>
            <a:xfrm rot="5400000" flipH="1">
              <a:off x="2851207" y="929766"/>
              <a:ext cx="1662589" cy="1662589"/>
            </a:xfrm>
            <a:prstGeom prst="arc">
              <a:avLst>
                <a:gd name="adj1" fmla="val 33139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C7A06-58B8-C2E6-AD52-C1E208F52293}"/>
              </a:ext>
            </a:extLst>
          </p:cNvPr>
          <p:cNvCxnSpPr>
            <a:cxnSpLocks/>
          </p:cNvCxnSpPr>
          <p:nvPr/>
        </p:nvCxnSpPr>
        <p:spPr>
          <a:xfrm>
            <a:off x="61674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72E6F4-1115-F456-0F43-D0B7BA9CB00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517043A-6769-B4AC-FB8E-C89C326FF40D}"/>
              </a:ext>
            </a:extLst>
          </p:cNvPr>
          <p:cNvSpPr/>
          <p:nvPr/>
        </p:nvSpPr>
        <p:spPr>
          <a:xfrm>
            <a:off x="8270625" y="225113"/>
            <a:ext cx="3073121" cy="30731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67A01-837D-3B6D-DB6E-541F06FD45AE}"/>
              </a:ext>
            </a:extLst>
          </p:cNvPr>
          <p:cNvGrpSpPr/>
          <p:nvPr/>
        </p:nvGrpSpPr>
        <p:grpSpPr>
          <a:xfrm>
            <a:off x="8264616" y="-82660"/>
            <a:ext cx="3387511" cy="3514970"/>
            <a:chOff x="1106015" y="1093319"/>
            <a:chExt cx="4295028" cy="445663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9B2DCA-3120-2659-69ED-07FBD756573C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AB57C1E-3EF0-E219-B4F1-C0984ADFB5F1}"/>
                    </a:ext>
                  </a:extLst>
                </p:cNvPr>
                <p:cNvSpPr txBox="1"/>
                <p:nvPr/>
              </p:nvSpPr>
              <p:spPr>
                <a:xfrm>
                  <a:off x="4240067" y="1093319"/>
                  <a:ext cx="997924" cy="10797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AB57C1E-3EF0-E219-B4F1-C0984ADFB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067" y="1093319"/>
                  <a:ext cx="997924" cy="10797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834964-6C67-870A-A907-58D25E84B746}"/>
                    </a:ext>
                  </a:extLst>
                </p:cNvPr>
                <p:cNvSpPr txBox="1"/>
                <p:nvPr/>
              </p:nvSpPr>
              <p:spPr>
                <a:xfrm>
                  <a:off x="4403123" y="4470154"/>
                  <a:ext cx="997920" cy="10797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834964-6C67-870A-A907-58D25E84B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123" y="4470154"/>
                  <a:ext cx="997920" cy="10797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F99125-9416-2E2C-316E-B33236A30746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EA7EF8-0DC6-7814-9A97-142D9DE8AA62}"/>
              </a:ext>
            </a:extLst>
          </p:cNvPr>
          <p:cNvCxnSpPr>
            <a:cxnSpLocks/>
          </p:cNvCxnSpPr>
          <p:nvPr/>
        </p:nvCxnSpPr>
        <p:spPr>
          <a:xfrm>
            <a:off x="8264616" y="1763187"/>
            <a:ext cx="3073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6D9030-20ED-9CF3-E16C-5FA9746F96A3}"/>
              </a:ext>
            </a:extLst>
          </p:cNvPr>
          <p:cNvGrpSpPr/>
          <p:nvPr/>
        </p:nvGrpSpPr>
        <p:grpSpPr>
          <a:xfrm>
            <a:off x="8953331" y="946958"/>
            <a:ext cx="1662589" cy="1667257"/>
            <a:chOff x="8953331" y="946958"/>
            <a:chExt cx="1662589" cy="166725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F0604B5-E105-E15E-0A60-B8731B28685B}"/>
                </a:ext>
              </a:extLst>
            </p:cNvPr>
            <p:cNvSpPr/>
            <p:nvPr/>
          </p:nvSpPr>
          <p:spPr>
            <a:xfrm>
              <a:off x="8953331" y="946958"/>
              <a:ext cx="1662589" cy="1662589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F3300711-61A9-4852-06EA-104AE3EFF43F}"/>
                </a:ext>
              </a:extLst>
            </p:cNvPr>
            <p:cNvSpPr/>
            <p:nvPr/>
          </p:nvSpPr>
          <p:spPr>
            <a:xfrm rot="10800000">
              <a:off x="8970102" y="1073057"/>
              <a:ext cx="1645818" cy="1541158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4AF91F-D1C0-A3BF-FF18-EA67976838EE}"/>
              </a:ext>
            </a:extLst>
          </p:cNvPr>
          <p:cNvGrpSpPr/>
          <p:nvPr/>
        </p:nvGrpSpPr>
        <p:grpSpPr>
          <a:xfrm>
            <a:off x="9093219" y="1071473"/>
            <a:ext cx="1409599" cy="1413558"/>
            <a:chOff x="1902293" y="3002625"/>
            <a:chExt cx="2107998" cy="211391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77F61EF2-A2CE-BAA6-94F4-5A5F72CB28AC}"/>
                </a:ext>
              </a:extLst>
            </p:cNvPr>
            <p:cNvSpPr/>
            <p:nvPr/>
          </p:nvSpPr>
          <p:spPr>
            <a:xfrm>
              <a:off x="1902293" y="3002625"/>
              <a:ext cx="2107998" cy="2107998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1084B00-EC48-082A-0A16-534A1C3572A3}"/>
                </a:ext>
              </a:extLst>
            </p:cNvPr>
            <p:cNvSpPr/>
            <p:nvPr/>
          </p:nvSpPr>
          <p:spPr>
            <a:xfrm rot="10800000">
              <a:off x="1923557" y="3162506"/>
              <a:ext cx="2086734" cy="1954036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7315BE8-2405-C304-B35E-8ACA318E4314}"/>
              </a:ext>
            </a:extLst>
          </p:cNvPr>
          <p:cNvSpPr txBox="1"/>
          <p:nvPr/>
        </p:nvSpPr>
        <p:spPr>
          <a:xfrm flipH="1">
            <a:off x="6219743" y="86997"/>
            <a:ext cx="2673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Polarization</a:t>
            </a:r>
            <a:br>
              <a:rPr lang="en-CA" sz="4000" dirty="0"/>
            </a:br>
            <a:r>
              <a:rPr lang="en-CA" sz="4000" dirty="0"/>
              <a:t>Space</a:t>
            </a:r>
          </a:p>
          <a:p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DEB5E-60DB-69FF-EC90-41FDB48AF24A}"/>
                  </a:ext>
                </a:extLst>
              </p:cNvPr>
              <p:cNvSpPr txBox="1"/>
              <p:nvPr/>
            </p:nvSpPr>
            <p:spPr>
              <a:xfrm>
                <a:off x="874826" y="1357515"/>
                <a:ext cx="1156321" cy="85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DEB5E-60DB-69FF-EC90-41FDB48AF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26" y="1357515"/>
                <a:ext cx="1156321" cy="85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F7F78D9-596A-7ED4-7B2D-DDEA0306C0DF}"/>
              </a:ext>
            </a:extLst>
          </p:cNvPr>
          <p:cNvGrpSpPr/>
          <p:nvPr/>
        </p:nvGrpSpPr>
        <p:grpSpPr>
          <a:xfrm>
            <a:off x="2157176" y="-52809"/>
            <a:ext cx="3820633" cy="3335679"/>
            <a:chOff x="12619613" y="1834694"/>
            <a:chExt cx="4844184" cy="422931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01A8A9-0B04-D49C-F2D7-1B700F632B30}"/>
                </a:ext>
              </a:extLst>
            </p:cNvPr>
            <p:cNvGrpSpPr/>
            <p:nvPr/>
          </p:nvGrpSpPr>
          <p:grpSpPr>
            <a:xfrm>
              <a:off x="12619613" y="1834694"/>
              <a:ext cx="4844184" cy="4229311"/>
              <a:chOff x="1106015" y="1147895"/>
              <a:chExt cx="4844184" cy="422931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403020C-5D67-CC99-5CA0-6E2E7B9B54D8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814A958-728A-AA51-A0C5-67A35BF98B15}"/>
                      </a:ext>
                    </a:extLst>
                  </p:cNvPr>
                  <p:cNvSpPr txBox="1"/>
                  <p:nvPr/>
                </p:nvSpPr>
                <p:spPr>
                  <a:xfrm>
                    <a:off x="5020578" y="2945881"/>
                    <a:ext cx="929621" cy="10803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814A958-728A-AA51-A0C5-67A35BF98B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0578" y="2945881"/>
                    <a:ext cx="929621" cy="10803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3E5EC50-A345-3DD3-A465-01F8F41BA8CC}"/>
                      </a:ext>
                    </a:extLst>
                  </p:cNvPr>
                  <p:cNvSpPr txBox="1"/>
                  <p:nvPr/>
                </p:nvSpPr>
                <p:spPr>
                  <a:xfrm>
                    <a:off x="4364913" y="1147895"/>
                    <a:ext cx="819551" cy="10803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3E5EC50-A345-3DD3-A465-01F8F41BA8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4913" y="1147895"/>
                    <a:ext cx="819551" cy="10803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07AEE5-D643-8E1B-1F88-C95C32B05710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0F4A8FD-F638-1287-D437-E5C14A971A22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B9A413-0A48-02EF-A784-15EC11CB1F53}"/>
                  </a:ext>
                </a:extLst>
              </p:cNvPr>
              <p:cNvSpPr txBox="1"/>
              <p:nvPr/>
            </p:nvSpPr>
            <p:spPr>
              <a:xfrm>
                <a:off x="4589539" y="2624529"/>
                <a:ext cx="1178741" cy="851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B9A413-0A48-02EF-A784-15EC11CB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39" y="2624529"/>
                <a:ext cx="1178741" cy="8516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E97ABA8-8721-737E-9432-F6D39D3BF248}"/>
              </a:ext>
            </a:extLst>
          </p:cNvPr>
          <p:cNvSpPr txBox="1"/>
          <p:nvPr/>
        </p:nvSpPr>
        <p:spPr>
          <a:xfrm flipH="1">
            <a:off x="-3026" y="22448"/>
            <a:ext cx="23919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/>
              <a:t>Physical Space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913B318-E70C-B483-4350-09A9CF0F8A35}"/>
              </a:ext>
            </a:extLst>
          </p:cNvPr>
          <p:cNvSpPr/>
          <p:nvPr/>
        </p:nvSpPr>
        <p:spPr>
          <a:xfrm>
            <a:off x="8250062" y="3683782"/>
            <a:ext cx="3073121" cy="3073121"/>
          </a:xfrm>
          <a:prstGeom prst="ellipse">
            <a:avLst/>
          </a:prstGeom>
          <a:solidFill>
            <a:srgbClr val="9DC3E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9A55D5-B361-5376-7D92-732E30159D2C}"/>
              </a:ext>
            </a:extLst>
          </p:cNvPr>
          <p:cNvGrpSpPr/>
          <p:nvPr/>
        </p:nvGrpSpPr>
        <p:grpSpPr>
          <a:xfrm>
            <a:off x="2141114" y="3666514"/>
            <a:ext cx="3073121" cy="3073121"/>
            <a:chOff x="2167686" y="205674"/>
            <a:chExt cx="3073121" cy="307312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A044520-24EE-6ADF-4CB6-2E2F1498C9D4}"/>
                </a:ext>
              </a:extLst>
            </p:cNvPr>
            <p:cNvSpPr/>
            <p:nvPr/>
          </p:nvSpPr>
          <p:spPr>
            <a:xfrm>
              <a:off x="2167686" y="205674"/>
              <a:ext cx="3073121" cy="307312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F4FD55E-678E-575F-A5A3-55F7E41EAB9E}"/>
                </a:ext>
              </a:extLst>
            </p:cNvPr>
            <p:cNvSpPr/>
            <p:nvPr/>
          </p:nvSpPr>
          <p:spPr>
            <a:xfrm rot="5400000" flipH="1">
              <a:off x="2851207" y="929766"/>
              <a:ext cx="1662589" cy="1662589"/>
            </a:xfrm>
            <a:prstGeom prst="arc">
              <a:avLst>
                <a:gd name="adj1" fmla="val 33139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20A71579-2715-E875-47FB-8F1C1D31DA07}"/>
              </a:ext>
            </a:extLst>
          </p:cNvPr>
          <p:cNvSpPr/>
          <p:nvPr/>
        </p:nvSpPr>
        <p:spPr>
          <a:xfrm>
            <a:off x="8244053" y="3685953"/>
            <a:ext cx="3073121" cy="30731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E3EF54-FDA8-B699-92AA-7A7264338644}"/>
              </a:ext>
            </a:extLst>
          </p:cNvPr>
          <p:cNvGrpSpPr/>
          <p:nvPr/>
        </p:nvGrpSpPr>
        <p:grpSpPr>
          <a:xfrm>
            <a:off x="8238044" y="3378180"/>
            <a:ext cx="3399594" cy="3527312"/>
            <a:chOff x="1106015" y="1093319"/>
            <a:chExt cx="4310348" cy="44722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70E000-2A32-A1DD-7480-76B08674F9A6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760818F-ED02-739F-659A-1880E69A17A8}"/>
                    </a:ext>
                  </a:extLst>
                </p:cNvPr>
                <p:cNvSpPr txBox="1"/>
                <p:nvPr/>
              </p:nvSpPr>
              <p:spPr>
                <a:xfrm>
                  <a:off x="4240067" y="1093319"/>
                  <a:ext cx="997924" cy="9755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760818F-ED02-739F-659A-1880E69A1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067" y="1093319"/>
                  <a:ext cx="997924" cy="975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D79A0C6-B890-782D-C7B3-DBF0E2D82BD5}"/>
                    </a:ext>
                  </a:extLst>
                </p:cNvPr>
                <p:cNvSpPr txBox="1"/>
                <p:nvPr/>
              </p:nvSpPr>
              <p:spPr>
                <a:xfrm>
                  <a:off x="4418443" y="4590026"/>
                  <a:ext cx="997920" cy="9755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D79A0C6-B890-782D-C7B3-DBF0E2D82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443" y="4590026"/>
                  <a:ext cx="997920" cy="975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9DF252-F925-250B-475F-0C1F6B7920FB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B3C897-F47C-6490-EA39-F530910884F2}"/>
              </a:ext>
            </a:extLst>
          </p:cNvPr>
          <p:cNvCxnSpPr>
            <a:cxnSpLocks/>
          </p:cNvCxnSpPr>
          <p:nvPr/>
        </p:nvCxnSpPr>
        <p:spPr>
          <a:xfrm>
            <a:off x="8238044" y="5224027"/>
            <a:ext cx="3073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8E9B3B-F493-F9B8-EC80-51C2302AB95B}"/>
              </a:ext>
            </a:extLst>
          </p:cNvPr>
          <p:cNvGrpSpPr/>
          <p:nvPr/>
        </p:nvGrpSpPr>
        <p:grpSpPr>
          <a:xfrm>
            <a:off x="8926759" y="4407798"/>
            <a:ext cx="1662589" cy="1667257"/>
            <a:chOff x="8953331" y="946958"/>
            <a:chExt cx="1662589" cy="1667257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E2A5FE44-F054-B771-9BB7-07246C754335}"/>
                </a:ext>
              </a:extLst>
            </p:cNvPr>
            <p:cNvSpPr/>
            <p:nvPr/>
          </p:nvSpPr>
          <p:spPr>
            <a:xfrm>
              <a:off x="8953331" y="946958"/>
              <a:ext cx="1662589" cy="1662589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798BA535-D3DB-E89B-5324-DC73F752A942}"/>
                </a:ext>
              </a:extLst>
            </p:cNvPr>
            <p:cNvSpPr/>
            <p:nvPr/>
          </p:nvSpPr>
          <p:spPr>
            <a:xfrm rot="10800000">
              <a:off x="8970102" y="1073057"/>
              <a:ext cx="1645818" cy="1541158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D906DF-999A-3479-F5D4-3E2D7B8134A4}"/>
              </a:ext>
            </a:extLst>
          </p:cNvPr>
          <p:cNvGrpSpPr/>
          <p:nvPr/>
        </p:nvGrpSpPr>
        <p:grpSpPr>
          <a:xfrm>
            <a:off x="9066647" y="4532313"/>
            <a:ext cx="1409599" cy="1413558"/>
            <a:chOff x="1902293" y="3002625"/>
            <a:chExt cx="2107998" cy="2113917"/>
          </a:xfrm>
        </p:grpSpPr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1A92596D-972E-FEC3-FF70-AC41B52CCB02}"/>
                </a:ext>
              </a:extLst>
            </p:cNvPr>
            <p:cNvSpPr/>
            <p:nvPr/>
          </p:nvSpPr>
          <p:spPr>
            <a:xfrm>
              <a:off x="1902293" y="3002625"/>
              <a:ext cx="2107998" cy="2107998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5E35117-45AC-7D21-2C9C-0BB36D6DBCE1}"/>
                </a:ext>
              </a:extLst>
            </p:cNvPr>
            <p:cNvSpPr/>
            <p:nvPr/>
          </p:nvSpPr>
          <p:spPr>
            <a:xfrm rot="10800000">
              <a:off x="1923557" y="3162506"/>
              <a:ext cx="2086734" cy="1954036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7400794-1098-30E1-CA1D-96D13C183E73}"/>
              </a:ext>
            </a:extLst>
          </p:cNvPr>
          <p:cNvSpPr txBox="1"/>
          <p:nvPr/>
        </p:nvSpPr>
        <p:spPr>
          <a:xfrm flipH="1">
            <a:off x="6253131" y="3547837"/>
            <a:ext cx="2375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Physical Space</a:t>
            </a:r>
          </a:p>
          <a:p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(Bloch Sphere)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C4D8798-DDFA-3E93-3558-4C1FF9C72B6C}"/>
                  </a:ext>
                </a:extLst>
              </p:cNvPr>
              <p:cNvSpPr txBox="1"/>
              <p:nvPr/>
            </p:nvSpPr>
            <p:spPr>
              <a:xfrm>
                <a:off x="848254" y="4818355"/>
                <a:ext cx="115632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C4D8798-DDFA-3E93-3558-4C1FF9C72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54" y="4818355"/>
                <a:ext cx="1156321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A62085C2-4CD8-74DD-AAA1-8DB637A7A5F8}"/>
              </a:ext>
            </a:extLst>
          </p:cNvPr>
          <p:cNvGrpSpPr/>
          <p:nvPr/>
        </p:nvGrpSpPr>
        <p:grpSpPr>
          <a:xfrm>
            <a:off x="2130603" y="3408031"/>
            <a:ext cx="3925871" cy="3335679"/>
            <a:chOff x="12619613" y="1834694"/>
            <a:chExt cx="4977615" cy="422931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F9A520-69AF-D1E7-B627-EC5A30D6E12C}"/>
                </a:ext>
              </a:extLst>
            </p:cNvPr>
            <p:cNvGrpSpPr/>
            <p:nvPr/>
          </p:nvGrpSpPr>
          <p:grpSpPr>
            <a:xfrm>
              <a:off x="12619613" y="1834694"/>
              <a:ext cx="4977615" cy="4229311"/>
              <a:chOff x="1106015" y="1147895"/>
              <a:chExt cx="4977615" cy="422931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74284C1-5CD9-4886-DA53-4431D3ED9AA7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E4C999D-E9BD-7DEA-DF89-37D0F60F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5154009" y="2945882"/>
                    <a:ext cx="929621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5E4C999D-E9BD-7DEA-DF89-37D0F60FF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4009" y="2945882"/>
                    <a:ext cx="929621" cy="9755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EE12AC5-2807-E513-A4C5-D47FE1202A1C}"/>
                      </a:ext>
                    </a:extLst>
                  </p:cNvPr>
                  <p:cNvSpPr txBox="1"/>
                  <p:nvPr/>
                </p:nvSpPr>
                <p:spPr>
                  <a:xfrm>
                    <a:off x="4364913" y="1147895"/>
                    <a:ext cx="819551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8EE12AC5-2807-E513-A4C5-D47FE1202A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4913" y="1147895"/>
                    <a:ext cx="819551" cy="97557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849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CACB47E-A446-EFFF-659D-DAEAB4281530}"/>
                  </a:ext>
                </a:extLst>
              </p:cNvPr>
              <p:cNvCxnSpPr>
                <a:cxnSpLocks/>
                <a:stCxn id="71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7A7D857-ED8F-9B9C-F264-239A280B9F72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5D9DF7-D862-CDAE-3D1A-6A5BDA0AA94A}"/>
                  </a:ext>
                </a:extLst>
              </p:cNvPr>
              <p:cNvSpPr txBox="1"/>
              <p:nvPr/>
            </p:nvSpPr>
            <p:spPr>
              <a:xfrm>
                <a:off x="4562967" y="6085369"/>
                <a:ext cx="117874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75D9DF7-D862-CDAE-3D1A-6A5BDA0AA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967" y="6085369"/>
                <a:ext cx="1178741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E2B2A941-C880-8C62-5871-6DCCF0A69CDA}"/>
              </a:ext>
            </a:extLst>
          </p:cNvPr>
          <p:cNvSpPr txBox="1"/>
          <p:nvPr/>
        </p:nvSpPr>
        <p:spPr>
          <a:xfrm flipH="1">
            <a:off x="-29598" y="3483288"/>
            <a:ext cx="239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dirty="0"/>
              <a:t>Quantum State Space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7E42645-562C-DA48-8FFD-4EFDE19ACDDC}"/>
              </a:ext>
            </a:extLst>
          </p:cNvPr>
          <p:cNvGrpSpPr/>
          <p:nvPr/>
        </p:nvGrpSpPr>
        <p:grpSpPr>
          <a:xfrm>
            <a:off x="9784625" y="222943"/>
            <a:ext cx="1188614" cy="3073121"/>
            <a:chOff x="9784625" y="222943"/>
            <a:chExt cx="1188614" cy="3073121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058D606-76C2-7BEF-805F-E07CBBEBD27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>
              <a:off x="9801177" y="222943"/>
              <a:ext cx="1049396" cy="79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3A3D98C-CA3F-3B0C-FB85-E692ED5FC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4625" y="3145579"/>
              <a:ext cx="1188614" cy="150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B66EB3B-EC80-23B9-E481-8DEE81C5F760}"/>
              </a:ext>
            </a:extLst>
          </p:cNvPr>
          <p:cNvGrpSpPr/>
          <p:nvPr/>
        </p:nvGrpSpPr>
        <p:grpSpPr>
          <a:xfrm>
            <a:off x="9728793" y="3684030"/>
            <a:ext cx="1188614" cy="3073121"/>
            <a:chOff x="9784625" y="222943"/>
            <a:chExt cx="1188614" cy="3073121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E3804B4-CE0A-EC31-4AE7-E8F2012838D7}"/>
                </a:ext>
              </a:extLst>
            </p:cNvPr>
            <p:cNvCxnSpPr>
              <a:cxnSpLocks/>
            </p:cNvCxnSpPr>
            <p:nvPr/>
          </p:nvCxnSpPr>
          <p:spPr>
            <a:xfrm>
              <a:off x="9801177" y="222943"/>
              <a:ext cx="1049396" cy="79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7BA613D-58BB-F2ED-3A3E-FB0DE175F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4625" y="3145579"/>
              <a:ext cx="1188614" cy="150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842E82-101C-1CC0-B5E0-200DDBCBCAB5}"/>
              </a:ext>
            </a:extLst>
          </p:cNvPr>
          <p:cNvGrpSpPr/>
          <p:nvPr/>
        </p:nvGrpSpPr>
        <p:grpSpPr>
          <a:xfrm>
            <a:off x="3750051" y="194341"/>
            <a:ext cx="1065948" cy="3073121"/>
            <a:chOff x="9784625" y="222943"/>
            <a:chExt cx="1065948" cy="307312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5CCF435-F9D5-9500-42C4-543DB17B59BB}"/>
                </a:ext>
              </a:extLst>
            </p:cNvPr>
            <p:cNvCxnSpPr>
              <a:cxnSpLocks/>
            </p:cNvCxnSpPr>
            <p:nvPr/>
          </p:nvCxnSpPr>
          <p:spPr>
            <a:xfrm>
              <a:off x="9801177" y="222943"/>
              <a:ext cx="1049396" cy="79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3A47663-5145-02FE-3C6B-310A02D2C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4625" y="3234192"/>
              <a:ext cx="1024123" cy="61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AD37CFA-20D6-20F8-61B4-B4A1600399CF}"/>
              </a:ext>
            </a:extLst>
          </p:cNvPr>
          <p:cNvGrpSpPr/>
          <p:nvPr/>
        </p:nvGrpSpPr>
        <p:grpSpPr>
          <a:xfrm>
            <a:off x="3691688" y="3674664"/>
            <a:ext cx="1065948" cy="3073121"/>
            <a:chOff x="9784625" y="222943"/>
            <a:chExt cx="1065948" cy="3073121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0DEA26C-4B17-008C-79B5-2B611735FC53}"/>
                </a:ext>
              </a:extLst>
            </p:cNvPr>
            <p:cNvCxnSpPr>
              <a:cxnSpLocks/>
            </p:cNvCxnSpPr>
            <p:nvPr/>
          </p:nvCxnSpPr>
          <p:spPr>
            <a:xfrm>
              <a:off x="9801177" y="222943"/>
              <a:ext cx="1049396" cy="79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AFC76E8-CB9F-45C2-6DCC-6E1960D27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4625" y="3234192"/>
              <a:ext cx="1024123" cy="618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17F37A-6072-01E7-7FD3-5315D32D76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12160" y="2419920"/>
              <a:ext cx="3123720" cy="442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17F37A-6072-01E7-7FD3-5315D32D76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800" y="2410560"/>
                <a:ext cx="3142440" cy="444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49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6"/>
    </mc:Choice>
    <mc:Fallback xmlns="">
      <p:transition spd="slow" advTm="28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1" grpId="0" animBg="1"/>
      <p:bldP spid="49" grpId="0" animBg="1"/>
      <p:bldP spid="5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3E85D-247E-91FB-D76E-D98B444D7F24}"/>
                  </a:ext>
                </a:extLst>
              </p:cNvPr>
              <p:cNvSpPr txBox="1"/>
              <p:nvPr/>
            </p:nvSpPr>
            <p:spPr>
              <a:xfrm>
                <a:off x="226142" y="242239"/>
                <a:ext cx="1173971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u="sng" dirty="0"/>
                  <a:t>Spinors</a:t>
                </a:r>
                <a:r>
                  <a:rPr lang="en-CA" sz="6600" dirty="0"/>
                  <a:t>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=2×1</m:t>
                    </m:r>
                  </m:oMath>
                </a14:m>
                <a:r>
                  <a:rPr lang="en-CA" sz="6600" dirty="0"/>
                  <a:t> complex columns    </a:t>
                </a:r>
                <a:br>
                  <a:rPr lang="en-CA" sz="6600" dirty="0"/>
                </a:br>
                <a:r>
                  <a:rPr lang="en-CA" sz="6600" dirty="0"/>
                  <a:t>          that transform with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600" dirty="0"/>
                  <a:t> 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3E85D-247E-91FB-D76E-D98B444D7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2" y="242239"/>
                <a:ext cx="11739716" cy="2123658"/>
              </a:xfrm>
              <a:prstGeom prst="rect">
                <a:avLst/>
              </a:prstGeom>
              <a:blipFill>
                <a:blip r:embed="rId3"/>
                <a:stretch>
                  <a:fillRect l="-3531" t="-10057" r="-9865" b="-21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7A4CFC0-CC89-76C2-AE44-62F24F211F8A}"/>
              </a:ext>
            </a:extLst>
          </p:cNvPr>
          <p:cNvGrpSpPr/>
          <p:nvPr/>
        </p:nvGrpSpPr>
        <p:grpSpPr>
          <a:xfrm>
            <a:off x="268083" y="2887496"/>
            <a:ext cx="11739716" cy="3492174"/>
            <a:chOff x="297580" y="2946490"/>
            <a:chExt cx="11739716" cy="3492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554015-5AB0-4BFC-A386-378BEAF6529A}"/>
                    </a:ext>
                  </a:extLst>
                </p:cNvPr>
                <p:cNvSpPr txBox="1"/>
                <p:nvPr/>
              </p:nvSpPr>
              <p:spPr>
                <a:xfrm>
                  <a:off x="297580" y="2946490"/>
                  <a:ext cx="11739716" cy="3492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1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1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1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1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115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CA" sz="115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6554015-5AB0-4BFC-A386-378BEAF65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80" y="2946490"/>
                  <a:ext cx="11739716" cy="34921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5B132F5-383F-5A68-AC37-042ED419EF74}"/>
                    </a:ext>
                  </a:extLst>
                </p:cNvPr>
                <p:cNvSpPr txBox="1"/>
                <p:nvPr/>
              </p:nvSpPr>
              <p:spPr>
                <a:xfrm>
                  <a:off x="3375072" y="3837206"/>
                  <a:ext cx="3438682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10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5B132F5-383F-5A68-AC37-042ED419E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072" y="3837206"/>
                  <a:ext cx="3438682" cy="19389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758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1"/>
    </mc:Choice>
    <mc:Fallback xmlns="">
      <p:transition spd="slow" advTm="17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B9A61E-0CA7-2DF6-F9A4-068F81854478}"/>
              </a:ext>
            </a:extLst>
          </p:cNvPr>
          <p:cNvGrpSpPr/>
          <p:nvPr/>
        </p:nvGrpSpPr>
        <p:grpSpPr>
          <a:xfrm>
            <a:off x="-198038" y="40038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F8045FF-A6FC-CDCC-574E-0DCB371BE37E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F8045FF-A6FC-CDCC-574E-0DCB371BE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A92EC-B8B5-0A59-B4CC-FC2CF4F9D71F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AAA92EC-B8B5-0A59-B4CC-FC2CF4F9D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FED359-805B-E0D9-6B8C-44780010EEED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FED359-805B-E0D9-6B8C-44780010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8D0105-BD34-81B9-2639-89E4BEEA308C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8D0105-BD34-81B9-2639-89E4BEEA3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6C3E33-B98E-A994-B414-4719C6FBF0D6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6C3E33-B98E-A994-B414-4719C6FBF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A871756-95F8-1670-A9F6-C13ECBC8B836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A871756-95F8-1670-A9F6-C13ECBC8B8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02171270"/>
                  </p:ext>
                </p:extLst>
              </p:nvPr>
            </p:nvGraphicFramePr>
            <p:xfrm>
              <a:off x="2927953" y="459123"/>
              <a:ext cx="1467922" cy="301003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792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7953" y="459123"/>
                <a:ext cx="1467922" cy="301003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97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/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600" u="sng" dirty="0"/>
                  <a:t>Spinors</a:t>
                </a:r>
                <a:r>
                  <a:rPr lang="en-CA" sz="6600" dirty="0"/>
                  <a:t> = elements of </a:t>
                </a:r>
                <a:r>
                  <a:rPr lang="en-CA" sz="6600" dirty="0">
                    <a:solidFill>
                      <a:srgbClr val="C00000"/>
                    </a:solidFill>
                  </a:rPr>
                  <a:t>Complex Projective Line </a:t>
                </a:r>
                <a14:m>
                  <m:oMath xmlns:m="http://schemas.openxmlformats.org/officeDocument/2006/math">
                    <m:r>
                      <a:rPr lang="en-CA" sz="9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blipFill>
                <a:blip r:embed="rId3"/>
                <a:stretch>
                  <a:fillRect l="-3708" t="-3680" r="-6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2402FE-5F63-D556-976B-3DA04D121C12}"/>
              </a:ext>
            </a:extLst>
          </p:cNvPr>
          <p:cNvGrpSpPr/>
          <p:nvPr/>
        </p:nvGrpSpPr>
        <p:grpSpPr>
          <a:xfrm>
            <a:off x="-198038" y="40038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F1CDD8-7ECC-B665-974F-36FC962C21C5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8F1CDD8-7ECC-B665-974F-36FC962C2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83A787-BC69-FE9D-4E1F-4B2F5B7A31D2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83A787-BC69-FE9D-4E1F-4B2F5B7A3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1FB98E-D83B-0A74-6E15-CCB767FD6549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1FB98E-D83B-0A74-6E15-CCB767FD6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CA1BCF-0B82-15B9-4140-1AC5AACB1506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1CA1BCF-0B82-15B9-4140-1AC5AACB1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481648-00D7-5268-8C77-B65E0FC23F74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9481648-00D7-5268-8C77-B65E0FC23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7E328D-7367-8280-6B54-5557D730D66B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E7E328D-7367-8280-6B54-5557D730D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0807293"/>
                  </p:ext>
                </p:extLst>
              </p:nvPr>
            </p:nvGraphicFramePr>
            <p:xfrm>
              <a:off x="2457384" y="1495769"/>
              <a:ext cx="3876982" cy="301003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87698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3665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3609" ay="2915423" az="2946399"/>
                    <am3d:postTrans dx="0" dy="357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384" y="1495769"/>
                <a:ext cx="3876982" cy="301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1800" y="6004080"/>
              <a:ext cx="1863720" cy="14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2440" y="5994720"/>
                <a:ext cx="1882440" cy="15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56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39">
        <p159:morph option="byObject"/>
      </p:transition>
    </mc:Choice>
    <mc:Fallback xmlns="">
      <p:transition spd="slow" advTm="9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408792" y="265238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92" y="2652380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199347" y="265238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347" y="265238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87338" y="-25881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38" y="-258814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84005" y="5496078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05" y="5496078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328951" y="3660697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951" y="3660697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50543" y="1518596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43" y="1518596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27953" y="459123"/>
              <a:ext cx="1467922" cy="301003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46792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7953" y="459123"/>
                <a:ext cx="1467922" cy="301003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66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1"/>
    </mc:Choice>
    <mc:Fallback xmlns="">
      <p:transition spd="slow" advTm="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46672" y="434995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408792" y="265238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92" y="2652380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199347" y="265238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347" y="265238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87338" y="-25881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38" y="-258814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84005" y="5496078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05" y="5496078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328951" y="3660697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951" y="3660697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50543" y="1518596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43" y="1518596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16144" y="5573436"/>
            <a:ext cx="2817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Flagpole</a:t>
            </a:r>
            <a:br>
              <a:rPr lang="en-CA" sz="4000" dirty="0"/>
            </a:br>
            <a:r>
              <a:rPr lang="en-CA" sz="4000" dirty="0"/>
              <a:t>Visualization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/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6600" u="sng" dirty="0"/>
                  <a:t>Spinors</a:t>
                </a:r>
                <a:r>
                  <a:rPr lang="en-CA" sz="6600" dirty="0"/>
                  <a:t> = elements of </a:t>
                </a:r>
                <a:r>
                  <a:rPr lang="en-CA" sz="6600" dirty="0">
                    <a:solidFill>
                      <a:srgbClr val="C00000"/>
                    </a:solidFill>
                  </a:rPr>
                  <a:t>Complex Projective Line </a:t>
                </a:r>
                <a14:m>
                  <m:oMath xmlns:m="http://schemas.openxmlformats.org/officeDocument/2006/math">
                    <m:r>
                      <a:rPr lang="en-CA" sz="9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sSup>
                      <m:sSupPr>
                        <m:ctrlP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A19E3-780A-200F-EF38-D75D4AD6C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60" y="616277"/>
                <a:ext cx="5595583" cy="5632311"/>
              </a:xfrm>
              <a:prstGeom prst="rect">
                <a:avLst/>
              </a:prstGeom>
              <a:blipFill>
                <a:blip r:embed="rId9"/>
                <a:stretch>
                  <a:fillRect l="-3708" t="-3680" r="-68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457384" y="1495769"/>
              <a:ext cx="3876982" cy="301003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876982" cy="3010039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358" z="0"/>
                    <am3d:perspective fov="2388300"/>
                  </am3d:camera>
                  <am3d:trans>
                    <am3d:meterPerModelUnit n="3358770" d="1000000"/>
                    <am3d:preTrans dx="567716" dy="2333665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7853609" ay="2915423" az="2946399"/>
                    <am3d:postTrans dx="0" dy="357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591713-A90C-7038-1329-AD433F22C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384" y="1495769"/>
                <a:ext cx="3876982" cy="3010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1800" y="6004080"/>
              <a:ext cx="1863720" cy="14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BF73A4-77CD-24F2-FF2C-B45849FDFD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2440" y="5994720"/>
                <a:ext cx="1882440" cy="15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39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739">
        <p159:morph option="byObject"/>
      </p:transition>
    </mc:Choice>
    <mc:Fallback xmlns="">
      <p:transition spd="slow" advTm="9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52858" y="2446794"/>
              <a:ext cx="2213292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13292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858" y="2446794"/>
                <a:ext cx="2213292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</p:spTree>
    <p:extLst>
      <p:ext uri="{BB962C8B-B14F-4D97-AF65-F5344CB8AC3E}">
        <p14:creationId xmlns:p14="http://schemas.microsoft.com/office/powerpoint/2010/main" val="126968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4">
        <p159:morph option="byObject"/>
      </p:transition>
    </mc:Choice>
    <mc:Fallback xmlns="">
      <p:transition spd="slow" advTm="494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2C5B-87CA-38C7-5CC6-3F2BFFFA6C4E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/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4400" dirty="0"/>
                  <a:t>(unitary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400" dirty="0"/>
                  <a:t>)</a:t>
                </a:r>
              </a:p>
              <a:p>
                <a:pPr algn="ctr"/>
                <a:r>
                  <a:rPr lang="en-CA" sz="4600" dirty="0"/>
                  <a:t>represent rotations on the </a:t>
                </a:r>
                <a:r>
                  <a:rPr lang="en-CA" sz="4600" dirty="0" err="1"/>
                  <a:t>Poincaré</a:t>
                </a:r>
                <a:r>
                  <a:rPr lang="en-CA" sz="4600" dirty="0"/>
                  <a:t> Sphere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blipFill>
                <a:blip r:embed="rId11"/>
                <a:stretch>
                  <a:fillRect l="-1033" t="-5618" r="-3099" b="-786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84">
        <p159:morph option="byObject"/>
      </p:transition>
    </mc:Choice>
    <mc:Fallback xmlns="">
      <p:transition spd="slow" advTm="13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663C7C-0993-8109-A28C-458EB8308482}"/>
              </a:ext>
            </a:extLst>
          </p:cNvPr>
          <p:cNvGrpSpPr/>
          <p:nvPr/>
        </p:nvGrpSpPr>
        <p:grpSpPr>
          <a:xfrm>
            <a:off x="6134100" y="400059"/>
            <a:ext cx="5666946" cy="2479657"/>
            <a:chOff x="440326" y="2753959"/>
            <a:chExt cx="5666946" cy="24796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7CFC55-F8F1-7BB8-1328-4FB852D8B03F}"/>
                </a:ext>
              </a:extLst>
            </p:cNvPr>
            <p:cNvGrpSpPr/>
            <p:nvPr/>
          </p:nvGrpSpPr>
          <p:grpSpPr>
            <a:xfrm>
              <a:off x="4668679" y="3010147"/>
              <a:ext cx="1438593" cy="2223469"/>
              <a:chOff x="716950" y="2313527"/>
              <a:chExt cx="10083254" cy="2223469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3B3ECD-F806-CD17-57A6-8981919492F8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77CC3DA-27E8-D1BD-950B-6E308E581389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1DBCE06-2477-9EDE-C571-9AF4B6E27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26" y="4116389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F04E1-FC1D-244C-AC3A-A4450530B26F}"/>
                </a:ext>
              </a:extLst>
            </p:cNvPr>
            <p:cNvSpPr/>
            <p:nvPr/>
          </p:nvSpPr>
          <p:spPr>
            <a:xfrm>
              <a:off x="2338674" y="3049571"/>
              <a:ext cx="1438595" cy="742617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000" dirty="0"/>
                <a:t>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E5AD27-138A-58BC-9317-B28CBAADF22D}"/>
                </a:ext>
              </a:extLst>
            </p:cNvPr>
            <p:cNvSpPr/>
            <p:nvPr/>
          </p:nvSpPr>
          <p:spPr>
            <a:xfrm>
              <a:off x="2338674" y="4464085"/>
              <a:ext cx="1438595" cy="7426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000" dirty="0"/>
                <a:t>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DBC16F-0FEF-752D-E1E9-76222BF593C8}"/>
                </a:ext>
              </a:extLst>
            </p:cNvPr>
            <p:cNvGrpSpPr/>
            <p:nvPr/>
          </p:nvGrpSpPr>
          <p:grpSpPr>
            <a:xfrm>
              <a:off x="2571655" y="3809789"/>
              <a:ext cx="971452" cy="646820"/>
              <a:chOff x="4657826" y="3084299"/>
              <a:chExt cx="2127985" cy="654297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6264696-4F23-70B1-C012-E4DD240CF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7826" y="3084299"/>
                <a:ext cx="0" cy="654297"/>
              </a:xfrm>
              <a:prstGeom prst="straightConnector1">
                <a:avLst/>
              </a:prstGeom>
              <a:ln w="76200">
                <a:solidFill>
                  <a:srgbClr val="8F45C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58B314B-1F6D-3039-D437-68BC8B30C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3111" y="3084299"/>
                <a:ext cx="0" cy="654297"/>
              </a:xfrm>
              <a:prstGeom prst="straightConnector1">
                <a:avLst/>
              </a:prstGeom>
              <a:ln w="76200">
                <a:solidFill>
                  <a:srgbClr val="8F45C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DBCB0F1-A62B-D13D-AC57-D90471BCB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5811" y="3084299"/>
                <a:ext cx="0" cy="654297"/>
              </a:xfrm>
              <a:prstGeom prst="straightConnector1">
                <a:avLst/>
              </a:prstGeom>
              <a:ln w="76200">
                <a:solidFill>
                  <a:srgbClr val="8F45C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478405-4108-F6BE-7A5C-4604D761C71F}"/>
                    </a:ext>
                  </a:extLst>
                </p:cNvPr>
                <p:cNvSpPr txBox="1"/>
                <p:nvPr/>
              </p:nvSpPr>
              <p:spPr>
                <a:xfrm>
                  <a:off x="559278" y="2753959"/>
                  <a:ext cx="1395495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478405-4108-F6BE-7A5C-4604D761C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278" y="2753959"/>
                  <a:ext cx="1395495" cy="12003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EE535C-2ED9-A28A-0049-F604F048971F}"/>
                  </a:ext>
                </a:extLst>
              </p:cNvPr>
              <p:cNvSpPr txBox="1"/>
              <p:nvPr/>
            </p:nvSpPr>
            <p:spPr>
              <a:xfrm>
                <a:off x="10405551" y="-133350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EE535C-2ED9-A28A-0049-F604F0489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551" y="-133350"/>
                <a:ext cx="139549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41082-B4E1-ED2E-C78C-C3AC0C1E7EB3}"/>
                  </a:ext>
                </a:extLst>
              </p:cNvPr>
              <p:cNvSpPr txBox="1"/>
              <p:nvPr/>
            </p:nvSpPr>
            <p:spPr>
              <a:xfrm>
                <a:off x="10405550" y="225263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141082-B4E1-ED2E-C78C-C3AC0C1E7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550" y="2252637"/>
                <a:ext cx="1395495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4196D2-A28F-F7ED-92A1-1A83FED4B8FD}"/>
                  </a:ext>
                </a:extLst>
              </p:cNvPr>
              <p:cNvSpPr txBox="1"/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4196D2-A28F-F7ED-92A1-1A83FED4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5FAC82-2E01-A584-2181-AD05E98EB3AE}"/>
                  </a:ext>
                </a:extLst>
              </p:cNvPr>
              <p:cNvSpPr txBox="1"/>
              <p:nvPr/>
            </p:nvSpPr>
            <p:spPr>
              <a:xfrm>
                <a:off x="120017" y="2220843"/>
                <a:ext cx="7068977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5FAC82-2E01-A584-2181-AD05E98E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7" y="2220843"/>
                <a:ext cx="706897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7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BAE02-CEEF-438E-C0B2-568FC5B592B4}"/>
                  </a:ext>
                </a:extLst>
              </p:cNvPr>
              <p:cNvSpPr txBox="1"/>
              <p:nvPr/>
            </p:nvSpPr>
            <p:spPr>
              <a:xfrm>
                <a:off x="288625" y="157099"/>
                <a:ext cx="10962551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7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BAE02-CEEF-438E-C0B2-568FC5B5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25" y="157099"/>
                <a:ext cx="10962551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26002E-7264-9EF8-52BB-FB771D1B37C0}"/>
                  </a:ext>
                </a:extLst>
              </p:cNvPr>
              <p:cNvSpPr txBox="1"/>
              <p:nvPr/>
            </p:nvSpPr>
            <p:spPr>
              <a:xfrm>
                <a:off x="288625" y="5529199"/>
                <a:ext cx="1171287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26002E-7264-9EF8-52BB-FB771D1B3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25" y="5529199"/>
                <a:ext cx="1171287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860B3-49FA-286E-8459-8DBCD1ABF2A9}"/>
                  </a:ext>
                </a:extLst>
              </p:cNvPr>
              <p:cNvSpPr txBox="1"/>
              <p:nvPr/>
            </p:nvSpPr>
            <p:spPr>
              <a:xfrm>
                <a:off x="614725" y="1735153"/>
                <a:ext cx="1096255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860B3-49FA-286E-8459-8DBCD1ABF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" y="1735153"/>
                <a:ext cx="10962550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6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0AB7D1B-CADC-C04D-329E-FA1CA5A8D21E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081DCB6-39F3-A593-D66A-16A02C60B05C}"/>
              </a:ext>
            </a:extLst>
          </p:cNvPr>
          <p:cNvSpPr txBox="1"/>
          <p:nvPr/>
        </p:nvSpPr>
        <p:spPr>
          <a:xfrm>
            <a:off x="-1" y="131498"/>
            <a:ext cx="6166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Bohr Model of Atom:</a:t>
            </a:r>
            <a:endParaRPr lang="en-GB" sz="5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8CBA67-79B3-B13B-023E-05FA27B9C1D4}"/>
              </a:ext>
            </a:extLst>
          </p:cNvPr>
          <p:cNvSpPr txBox="1"/>
          <p:nvPr/>
        </p:nvSpPr>
        <p:spPr>
          <a:xfrm>
            <a:off x="6166919" y="-97509"/>
            <a:ext cx="6004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Modern understanding of electron orbitals:</a:t>
            </a:r>
            <a:endParaRPr lang="en-GB" sz="4800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760C33-CFA1-E566-9273-3E8F1336B989}"/>
              </a:ext>
            </a:extLst>
          </p:cNvPr>
          <p:cNvGrpSpPr/>
          <p:nvPr/>
        </p:nvGrpSpPr>
        <p:grpSpPr>
          <a:xfrm>
            <a:off x="-251072" y="1093827"/>
            <a:ext cx="6127920" cy="6127920"/>
            <a:chOff x="-251072" y="1093827"/>
            <a:chExt cx="6127920" cy="61279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CFAC59-F851-4FE8-2F09-698F3E8CE458}"/>
                </a:ext>
              </a:extLst>
            </p:cNvPr>
            <p:cNvGrpSpPr/>
            <p:nvPr/>
          </p:nvGrpSpPr>
          <p:grpSpPr>
            <a:xfrm>
              <a:off x="480619" y="1534324"/>
              <a:ext cx="4929581" cy="5156515"/>
              <a:chOff x="5160984" y="3088012"/>
              <a:chExt cx="3525816" cy="36881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AE59DE8-70D2-ECF0-57F4-92F1B0C32A66}"/>
                      </a:ext>
                    </a:extLst>
                  </p:cNvPr>
                  <p:cNvSpPr/>
                  <p:nvPr/>
                </p:nvSpPr>
                <p:spPr>
                  <a:xfrm>
                    <a:off x="6425904" y="4472064"/>
                    <a:ext cx="995976" cy="995976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𝐴𝑔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434A4B4-488A-EDE3-2F6F-E11C1AF861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5904" y="4472064"/>
                    <a:ext cx="995976" cy="99597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9134017-FA6D-6616-4CD3-1D21EAA9B7DC}"/>
                  </a:ext>
                </a:extLst>
              </p:cNvPr>
              <p:cNvSpPr/>
              <p:nvPr/>
            </p:nvSpPr>
            <p:spPr>
              <a:xfrm>
                <a:off x="6163704" y="4209864"/>
                <a:ext cx="1520376" cy="15203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1AECFB-E19F-FD92-599D-B2082CA25C8E}"/>
                  </a:ext>
                </a:extLst>
              </p:cNvPr>
              <p:cNvSpPr/>
              <p:nvPr/>
            </p:nvSpPr>
            <p:spPr>
              <a:xfrm>
                <a:off x="5907744" y="3953904"/>
                <a:ext cx="2032296" cy="20322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595DC1-BDE6-DEFC-DA91-10696EFDB603}"/>
                  </a:ext>
                </a:extLst>
              </p:cNvPr>
              <p:cNvSpPr/>
              <p:nvPr/>
            </p:nvSpPr>
            <p:spPr>
              <a:xfrm>
                <a:off x="5653164" y="3699324"/>
                <a:ext cx="2541456" cy="25414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6DEE43E-651F-239D-9A36-42663D1210A0}"/>
                  </a:ext>
                </a:extLst>
              </p:cNvPr>
              <p:cNvSpPr/>
              <p:nvPr/>
            </p:nvSpPr>
            <p:spPr>
              <a:xfrm>
                <a:off x="5386464" y="3432624"/>
                <a:ext cx="3074856" cy="30748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355C549-1BA6-A34D-973C-0BE1E74D7348}"/>
                  </a:ext>
                </a:extLst>
              </p:cNvPr>
              <p:cNvSpPr/>
              <p:nvPr/>
            </p:nvSpPr>
            <p:spPr>
              <a:xfrm flipV="1">
                <a:off x="5160984" y="3163964"/>
                <a:ext cx="3525816" cy="36121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D5E953-E738-9BE3-B083-48926BCDA03A}"/>
                  </a:ext>
                </a:extLst>
              </p:cNvPr>
              <p:cNvSpPr/>
              <p:nvPr/>
            </p:nvSpPr>
            <p:spPr>
              <a:xfrm>
                <a:off x="6829108" y="411204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BAAF33-F50D-D974-6B2A-40969E49326E}"/>
                  </a:ext>
                </a:extLst>
              </p:cNvPr>
              <p:cNvSpPr/>
              <p:nvPr/>
            </p:nvSpPr>
            <p:spPr>
              <a:xfrm>
                <a:off x="6829108" y="3088012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B79E140-1F9D-AF90-F0EC-855B84E319B7}"/>
                  </a:ext>
                </a:extLst>
              </p:cNvPr>
              <p:cNvSpPr/>
              <p:nvPr/>
            </p:nvSpPr>
            <p:spPr>
              <a:xfrm>
                <a:off x="6829108" y="563244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E9C4213-F456-5DE0-5F0F-A230AED1E0B0}"/>
                  </a:ext>
                </a:extLst>
              </p:cNvPr>
              <p:cNvGrpSpPr/>
              <p:nvPr/>
            </p:nvGrpSpPr>
            <p:grpSpPr>
              <a:xfrm>
                <a:off x="5806464" y="3849673"/>
                <a:ext cx="2225294" cy="2228820"/>
                <a:chOff x="5805419" y="3848510"/>
                <a:chExt cx="2225294" cy="222882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15652057-7522-DAB7-E3CD-CE76063051B9}"/>
                    </a:ext>
                  </a:extLst>
                </p:cNvPr>
                <p:cNvSpPr/>
                <p:nvPr/>
              </p:nvSpPr>
              <p:spPr>
                <a:xfrm>
                  <a:off x="6829108" y="384851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294B13A0-E75F-615A-7E26-A68037DD34D3}"/>
                    </a:ext>
                  </a:extLst>
                </p:cNvPr>
                <p:cNvSpPr/>
                <p:nvPr/>
              </p:nvSpPr>
              <p:spPr>
                <a:xfrm>
                  <a:off x="6829108" y="5895984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0B14AED-E076-02DE-7052-3512C252F96D}"/>
                    </a:ext>
                  </a:extLst>
                </p:cNvPr>
                <p:cNvSpPr/>
                <p:nvPr/>
              </p:nvSpPr>
              <p:spPr>
                <a:xfrm>
                  <a:off x="7849367" y="487937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971F5272-9EEA-436C-CA71-5ACB55A51A3E}"/>
                    </a:ext>
                  </a:extLst>
                </p:cNvPr>
                <p:cNvSpPr/>
                <p:nvPr/>
              </p:nvSpPr>
              <p:spPr>
                <a:xfrm>
                  <a:off x="5805419" y="48757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33B49EB-D22E-0C3A-43D0-5A85692C3485}"/>
                  </a:ext>
                </a:extLst>
              </p:cNvPr>
              <p:cNvSpPr/>
              <p:nvPr/>
            </p:nvSpPr>
            <p:spPr>
              <a:xfrm>
                <a:off x="6106429" y="41497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CE6A7FE-BB91-2DB4-1605-C2FE0AF6147C}"/>
                  </a:ext>
                </a:extLst>
              </p:cNvPr>
              <p:cNvSpPr/>
              <p:nvPr/>
            </p:nvSpPr>
            <p:spPr>
              <a:xfrm>
                <a:off x="7554212" y="5597499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A375177-8401-6078-E1F9-49035DE99687}"/>
                  </a:ext>
                </a:extLst>
              </p:cNvPr>
              <p:cNvSpPr/>
              <p:nvPr/>
            </p:nvSpPr>
            <p:spPr>
              <a:xfrm>
                <a:off x="7556796" y="415721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8FDD64-2F11-3E13-3779-590C04907789}"/>
                  </a:ext>
                </a:extLst>
              </p:cNvPr>
              <p:cNvSpPr/>
              <p:nvPr/>
            </p:nvSpPr>
            <p:spPr>
              <a:xfrm>
                <a:off x="6108927" y="559992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A51ACB9-F2B0-61D9-7BD5-F815C0372559}"/>
                  </a:ext>
                </a:extLst>
              </p:cNvPr>
              <p:cNvGrpSpPr/>
              <p:nvPr/>
            </p:nvGrpSpPr>
            <p:grpSpPr>
              <a:xfrm>
                <a:off x="6829108" y="3596531"/>
                <a:ext cx="181346" cy="2732778"/>
                <a:chOff x="6829108" y="3596531"/>
                <a:chExt cx="181346" cy="273277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599A52F0-EEFD-0A9D-A9EB-1AD04562C774}"/>
                    </a:ext>
                  </a:extLst>
                </p:cNvPr>
                <p:cNvSpPr/>
                <p:nvPr/>
              </p:nvSpPr>
              <p:spPr>
                <a:xfrm>
                  <a:off x="6829108" y="35965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CD6AE4D-E81B-2538-574B-C3A9CB09396F}"/>
                    </a:ext>
                  </a:extLst>
                </p:cNvPr>
                <p:cNvSpPr/>
                <p:nvPr/>
              </p:nvSpPr>
              <p:spPr>
                <a:xfrm>
                  <a:off x="6829108" y="614796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0B913B2-8B46-81B1-4C10-661D081C0841}"/>
                  </a:ext>
                </a:extLst>
              </p:cNvPr>
              <p:cNvGrpSpPr/>
              <p:nvPr/>
            </p:nvGrpSpPr>
            <p:grpSpPr>
              <a:xfrm rot="20431404">
                <a:off x="6828338" y="3604607"/>
                <a:ext cx="181346" cy="2732778"/>
                <a:chOff x="6829108" y="3596531"/>
                <a:chExt cx="181346" cy="273277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43A4D5C-0EF2-DA58-7407-F2099B614C81}"/>
                    </a:ext>
                  </a:extLst>
                </p:cNvPr>
                <p:cNvSpPr/>
                <p:nvPr/>
              </p:nvSpPr>
              <p:spPr>
                <a:xfrm rot="1168596">
                  <a:off x="6829108" y="35965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20390C1-17E0-27B5-94FA-65DA8675A2D2}"/>
                    </a:ext>
                  </a:extLst>
                </p:cNvPr>
                <p:cNvSpPr/>
                <p:nvPr/>
              </p:nvSpPr>
              <p:spPr>
                <a:xfrm rot="1168596">
                  <a:off x="6829108" y="614796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FE7E090-DFC8-8700-3E76-EF123DEB7BAC}"/>
                  </a:ext>
                </a:extLst>
              </p:cNvPr>
              <p:cNvSpPr/>
              <p:nvPr/>
            </p:nvSpPr>
            <p:spPr>
              <a:xfrm>
                <a:off x="6006408" y="390027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1A33D0F-847A-9FCD-5E86-964E28169378}"/>
                  </a:ext>
                </a:extLst>
              </p:cNvPr>
              <p:cNvSpPr/>
              <p:nvPr/>
            </p:nvSpPr>
            <p:spPr>
              <a:xfrm>
                <a:off x="7647098" y="585422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DB8DCC9-6112-5FEB-EE79-DFFC0EA7BE91}"/>
                  </a:ext>
                </a:extLst>
              </p:cNvPr>
              <p:cNvSpPr/>
              <p:nvPr/>
            </p:nvSpPr>
            <p:spPr>
              <a:xfrm>
                <a:off x="5732208" y="423637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C29008C-92CB-D13C-D415-85DF34E4329D}"/>
                  </a:ext>
                </a:extLst>
              </p:cNvPr>
              <p:cNvSpPr/>
              <p:nvPr/>
            </p:nvSpPr>
            <p:spPr>
              <a:xfrm>
                <a:off x="7930506" y="55314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E6788A8-ADD5-8222-3223-F7820D6B43DD}"/>
                  </a:ext>
                </a:extLst>
              </p:cNvPr>
              <p:cNvSpPr/>
              <p:nvPr/>
            </p:nvSpPr>
            <p:spPr>
              <a:xfrm>
                <a:off x="5567872" y="510890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C5A7A1D-D218-6F4A-168F-D2CB562C8BD3}"/>
                  </a:ext>
                </a:extLst>
              </p:cNvPr>
              <p:cNvSpPr/>
              <p:nvPr/>
            </p:nvSpPr>
            <p:spPr>
              <a:xfrm>
                <a:off x="8077652" y="464976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6AFDC5B-8428-DAC1-D54E-5D2E946A7A28}"/>
                  </a:ext>
                </a:extLst>
              </p:cNvPr>
              <p:cNvSpPr/>
              <p:nvPr/>
            </p:nvSpPr>
            <p:spPr>
              <a:xfrm>
                <a:off x="5725354" y="551421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8B8D92-9281-A564-2DF6-9EBD8C85D5E2}"/>
                  </a:ext>
                </a:extLst>
              </p:cNvPr>
              <p:cNvSpPr/>
              <p:nvPr/>
            </p:nvSpPr>
            <p:spPr>
              <a:xfrm>
                <a:off x="7937382" y="424379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24602CD-AFDF-0BA6-CCD9-13F0A4B08AFF}"/>
                  </a:ext>
                </a:extLst>
              </p:cNvPr>
              <p:cNvSpPr/>
              <p:nvPr/>
            </p:nvSpPr>
            <p:spPr>
              <a:xfrm>
                <a:off x="6014702" y="58635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89AD3D4-5936-36D3-65BF-697CB7E5D6AF}"/>
                  </a:ext>
                </a:extLst>
              </p:cNvPr>
              <p:cNvSpPr/>
              <p:nvPr/>
            </p:nvSpPr>
            <p:spPr>
              <a:xfrm>
                <a:off x="7641508" y="389798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1C1FBA6-7004-301B-329D-66BB5C835047}"/>
                  </a:ext>
                </a:extLst>
              </p:cNvPr>
              <p:cNvSpPr/>
              <p:nvPr/>
            </p:nvSpPr>
            <p:spPr>
              <a:xfrm>
                <a:off x="6394664" y="607275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25ECD8C-A992-6C64-699C-EC60B459436F}"/>
                  </a:ext>
                </a:extLst>
              </p:cNvPr>
              <p:cNvSpPr/>
              <p:nvPr/>
            </p:nvSpPr>
            <p:spPr>
              <a:xfrm>
                <a:off x="7273030" y="367728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00017B2-1512-4730-C526-B888CEDE6A00}"/>
                  </a:ext>
                </a:extLst>
              </p:cNvPr>
              <p:cNvSpPr/>
              <p:nvPr/>
            </p:nvSpPr>
            <p:spPr>
              <a:xfrm>
                <a:off x="5574221" y="464976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1E93472-A797-4B9B-D8E1-314CC79F8B61}"/>
                  </a:ext>
                </a:extLst>
              </p:cNvPr>
              <p:cNvSpPr/>
              <p:nvPr/>
            </p:nvSpPr>
            <p:spPr>
              <a:xfrm>
                <a:off x="8082108" y="510072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C213B3A-AC4F-C330-BEFB-92DB9DC560CD}"/>
                  </a:ext>
                </a:extLst>
              </p:cNvPr>
              <p:cNvGrpSpPr/>
              <p:nvPr/>
            </p:nvGrpSpPr>
            <p:grpSpPr>
              <a:xfrm>
                <a:off x="5489144" y="3332993"/>
                <a:ext cx="2862592" cy="3259606"/>
                <a:chOff x="5489144" y="3332993"/>
                <a:chExt cx="2862592" cy="3259606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602BDBF-3D4E-1EB2-3789-BFA45BFD4C97}"/>
                    </a:ext>
                  </a:extLst>
                </p:cNvPr>
                <p:cNvSpPr/>
                <p:nvPr/>
              </p:nvSpPr>
              <p:spPr>
                <a:xfrm>
                  <a:off x="6829108" y="333299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17BDF9E-2F14-460D-C1D0-287D2167BE24}"/>
                    </a:ext>
                  </a:extLst>
                </p:cNvPr>
                <p:cNvSpPr/>
                <p:nvPr/>
              </p:nvSpPr>
              <p:spPr>
                <a:xfrm>
                  <a:off x="6829108" y="641125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9261C54-17C1-60EA-903E-AB485705FF98}"/>
                    </a:ext>
                  </a:extLst>
                </p:cNvPr>
                <p:cNvSpPr/>
                <p:nvPr/>
              </p:nvSpPr>
              <p:spPr>
                <a:xfrm>
                  <a:off x="6301380" y="342618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2A6027E-4D89-0EE3-C76D-CDFD64F85D6C}"/>
                    </a:ext>
                  </a:extLst>
                </p:cNvPr>
                <p:cNvSpPr/>
                <p:nvPr/>
              </p:nvSpPr>
              <p:spPr>
                <a:xfrm>
                  <a:off x="7356268" y="6318057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8C88B07-3DEE-FE6C-3E1B-2BA3A2343099}"/>
                    </a:ext>
                  </a:extLst>
                </p:cNvPr>
                <p:cNvSpPr/>
                <p:nvPr/>
              </p:nvSpPr>
              <p:spPr>
                <a:xfrm>
                  <a:off x="5829636" y="3702225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675E144E-E9BF-7540-E294-5D63AB0C44A9}"/>
                    </a:ext>
                  </a:extLst>
                </p:cNvPr>
                <p:cNvSpPr/>
                <p:nvPr/>
              </p:nvSpPr>
              <p:spPr>
                <a:xfrm>
                  <a:off x="7830330" y="604165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7DD18E1B-A5FE-8174-53A9-A447A1B14CB9}"/>
                    </a:ext>
                  </a:extLst>
                </p:cNvPr>
                <p:cNvSpPr/>
                <p:nvPr/>
              </p:nvSpPr>
              <p:spPr>
                <a:xfrm>
                  <a:off x="5489144" y="4116046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612CEAD-0C0E-1CAB-08C4-5E9551767656}"/>
                    </a:ext>
                  </a:extLst>
                </p:cNvPr>
                <p:cNvSpPr/>
                <p:nvPr/>
              </p:nvSpPr>
              <p:spPr>
                <a:xfrm>
                  <a:off x="8170390" y="562820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BB9A900-42B1-E6A4-6D3E-59F8F00193C8}"/>
                  </a:ext>
                </a:extLst>
              </p:cNvPr>
              <p:cNvGrpSpPr/>
              <p:nvPr/>
            </p:nvGrpSpPr>
            <p:grpSpPr>
              <a:xfrm>
                <a:off x="5489144" y="3332993"/>
                <a:ext cx="2862592" cy="3259606"/>
                <a:chOff x="5489144" y="3332993"/>
                <a:chExt cx="2862592" cy="3259606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67B6474-D8D2-F305-5F43-D20890C058D6}"/>
                    </a:ext>
                  </a:extLst>
                </p:cNvPr>
                <p:cNvSpPr/>
                <p:nvPr/>
              </p:nvSpPr>
              <p:spPr>
                <a:xfrm>
                  <a:off x="6829108" y="333299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7554C1D-D7BD-B259-9644-DBA72B3B6605}"/>
                    </a:ext>
                  </a:extLst>
                </p:cNvPr>
                <p:cNvSpPr/>
                <p:nvPr/>
              </p:nvSpPr>
              <p:spPr>
                <a:xfrm>
                  <a:off x="6829108" y="641125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249B058-1FC3-9B5A-B402-0B9FCA88DB08}"/>
                    </a:ext>
                  </a:extLst>
                </p:cNvPr>
                <p:cNvSpPr/>
                <p:nvPr/>
              </p:nvSpPr>
              <p:spPr>
                <a:xfrm>
                  <a:off x="6301380" y="342618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490E05C-C4A1-D5CD-7636-C5C326CBDEF6}"/>
                    </a:ext>
                  </a:extLst>
                </p:cNvPr>
                <p:cNvSpPr/>
                <p:nvPr/>
              </p:nvSpPr>
              <p:spPr>
                <a:xfrm>
                  <a:off x="7356268" y="6318057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FC570A7-04BF-C0E1-C906-80AB90D8AD32}"/>
                    </a:ext>
                  </a:extLst>
                </p:cNvPr>
                <p:cNvSpPr/>
                <p:nvPr/>
              </p:nvSpPr>
              <p:spPr>
                <a:xfrm>
                  <a:off x="5829636" y="3702225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A9E26455-C856-0037-7E59-58ED4A779E7A}"/>
                    </a:ext>
                  </a:extLst>
                </p:cNvPr>
                <p:cNvSpPr/>
                <p:nvPr/>
              </p:nvSpPr>
              <p:spPr>
                <a:xfrm>
                  <a:off x="7830330" y="604165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47DD1709-D7EE-3C2C-076D-9C9DDF394AB5}"/>
                    </a:ext>
                  </a:extLst>
                </p:cNvPr>
                <p:cNvSpPr/>
                <p:nvPr/>
              </p:nvSpPr>
              <p:spPr>
                <a:xfrm>
                  <a:off x="5489144" y="4116046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BFBD360-7C25-E920-77B3-8770C4E69601}"/>
                    </a:ext>
                  </a:extLst>
                </p:cNvPr>
                <p:cNvSpPr/>
                <p:nvPr/>
              </p:nvSpPr>
              <p:spPr>
                <a:xfrm>
                  <a:off x="8170390" y="562820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524816F-1400-E9B8-8DAE-B3ACE1DACCAA}"/>
                  </a:ext>
                </a:extLst>
              </p:cNvPr>
              <p:cNvSpPr/>
              <p:nvPr/>
            </p:nvSpPr>
            <p:spPr>
              <a:xfrm>
                <a:off x="5313031" y="513751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2F6C413-836E-A33C-CFB2-91CBF3324113}"/>
                  </a:ext>
                </a:extLst>
              </p:cNvPr>
              <p:cNvSpPr/>
              <p:nvPr/>
            </p:nvSpPr>
            <p:spPr>
              <a:xfrm>
                <a:off x="8345411" y="4608029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C87731F-5251-9D4F-0EF6-CD1CBF9C6D54}"/>
                  </a:ext>
                </a:extLst>
              </p:cNvPr>
              <p:cNvSpPr/>
              <p:nvPr/>
            </p:nvSpPr>
            <p:spPr>
              <a:xfrm>
                <a:off x="5495612" y="564134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E133270-63C6-BF29-B357-BDE477B6E199}"/>
                  </a:ext>
                </a:extLst>
              </p:cNvPr>
              <p:cNvSpPr/>
              <p:nvPr/>
            </p:nvSpPr>
            <p:spPr>
              <a:xfrm>
                <a:off x="8162929" y="410475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A22DC60-B5C7-CE64-2C8F-AF40EA5B5041}"/>
                  </a:ext>
                </a:extLst>
              </p:cNvPr>
              <p:cNvSpPr/>
              <p:nvPr/>
            </p:nvSpPr>
            <p:spPr>
              <a:xfrm>
                <a:off x="5848677" y="60585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99EAAE9-6C07-050B-1D19-1D52E06ABE88}"/>
                  </a:ext>
                </a:extLst>
              </p:cNvPr>
              <p:cNvSpPr/>
              <p:nvPr/>
            </p:nvSpPr>
            <p:spPr>
              <a:xfrm>
                <a:off x="7809100" y="368530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EC749A-4A99-B2BF-FDB6-2404FB0535BF}"/>
                  </a:ext>
                </a:extLst>
              </p:cNvPr>
              <p:cNvSpPr/>
              <p:nvPr/>
            </p:nvSpPr>
            <p:spPr>
              <a:xfrm>
                <a:off x="6314898" y="63228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8E65ACE-9D75-8F1B-BC96-2DC55E4B59EB}"/>
                  </a:ext>
                </a:extLst>
              </p:cNvPr>
              <p:cNvSpPr/>
              <p:nvPr/>
            </p:nvSpPr>
            <p:spPr>
              <a:xfrm>
                <a:off x="7343318" y="342143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34DF12F-927F-CE86-3CA7-440DED5EEB95}"/>
                  </a:ext>
                </a:extLst>
              </p:cNvPr>
              <p:cNvSpPr/>
              <p:nvPr/>
            </p:nvSpPr>
            <p:spPr>
              <a:xfrm>
                <a:off x="8336688" y="513314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FF9241-F233-D237-CDA8-23DDCECBB632}"/>
                  </a:ext>
                </a:extLst>
              </p:cNvPr>
              <p:cNvSpPr/>
              <p:nvPr/>
            </p:nvSpPr>
            <p:spPr>
              <a:xfrm>
                <a:off x="5316272" y="46267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</p:grp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308F3EE7-8365-5886-4098-F0022CE86E67}"/>
                </a:ext>
              </a:extLst>
            </p:cNvPr>
            <p:cNvSpPr/>
            <p:nvPr/>
          </p:nvSpPr>
          <p:spPr>
            <a:xfrm>
              <a:off x="-251072" y="1093827"/>
              <a:ext cx="6127920" cy="6127920"/>
            </a:xfrm>
            <a:prstGeom prst="arc">
              <a:avLst>
                <a:gd name="adj1" fmla="val 17241783"/>
                <a:gd name="adj2" fmla="val 19819722"/>
              </a:avLst>
            </a:prstGeom>
            <a:ln w="1143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Multiplication Sign 78">
            <a:extLst>
              <a:ext uri="{FF2B5EF4-FFF2-40B4-BE49-F238E27FC236}">
                <a16:creationId xmlns:a16="http://schemas.microsoft.com/office/drawing/2014/main" id="{D75D74B9-DBFF-365B-469F-F98C8FE0C664}"/>
              </a:ext>
            </a:extLst>
          </p:cNvPr>
          <p:cNvSpPr/>
          <p:nvPr/>
        </p:nvSpPr>
        <p:spPr>
          <a:xfrm>
            <a:off x="-121928" y="1106031"/>
            <a:ext cx="6166919" cy="6166919"/>
          </a:xfrm>
          <a:prstGeom prst="mathMultiply">
            <a:avLst>
              <a:gd name="adj1" fmla="val 12806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31AA13-6EA5-6191-E11E-59810BDAB521}"/>
              </a:ext>
            </a:extLst>
          </p:cNvPr>
          <p:cNvGrpSpPr/>
          <p:nvPr/>
        </p:nvGrpSpPr>
        <p:grpSpPr>
          <a:xfrm>
            <a:off x="6374596" y="1359302"/>
            <a:ext cx="5545721" cy="5540991"/>
            <a:chOff x="6374596" y="1359302"/>
            <a:chExt cx="5545721" cy="554099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940D50-FBBD-5F49-CE8C-CEFD09ED8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96" y="1359302"/>
              <a:ext cx="5545721" cy="5041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E23115E-D49C-C9DB-9550-76CDEC5BAED6}"/>
                </a:ext>
              </a:extLst>
            </p:cNvPr>
            <p:cNvSpPr txBox="1"/>
            <p:nvPr/>
          </p:nvSpPr>
          <p:spPr>
            <a:xfrm>
              <a:off x="6393646" y="6377073"/>
              <a:ext cx="51506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(Image by </a:t>
              </a:r>
              <a:r>
                <a:rPr lang="en-CA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PoorLeno</a:t>
              </a:r>
              <a:r>
                <a:rPr lang="en-CA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on Wikipedia)</a:t>
              </a:r>
              <a:endPara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124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9"/>
    </mc:Choice>
    <mc:Fallback xmlns="">
      <p:transition spd="slow" advTm="1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BAE02-CEEF-438E-C0B2-568FC5B592B4}"/>
                  </a:ext>
                </a:extLst>
              </p:cNvPr>
              <p:cNvSpPr txBox="1"/>
              <p:nvPr/>
            </p:nvSpPr>
            <p:spPr>
              <a:xfrm>
                <a:off x="288625" y="157099"/>
                <a:ext cx="10962551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↓|</m:t>
                                  </m:r>
                                  <m:r>
                                    <a:rPr lang="en-CA" sz="7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4BAE02-CEEF-438E-C0B2-568FC5B59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25" y="157099"/>
                <a:ext cx="10962551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26002E-7264-9EF8-52BB-FB771D1B37C0}"/>
                  </a:ext>
                </a:extLst>
              </p:cNvPr>
              <p:cNvSpPr txBox="1"/>
              <p:nvPr/>
            </p:nvSpPr>
            <p:spPr>
              <a:xfrm>
                <a:off x="288625" y="5529199"/>
                <a:ext cx="11712875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CA" sz="6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26002E-7264-9EF8-52BB-FB771D1B3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25" y="5529199"/>
                <a:ext cx="1171287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860B3-49FA-286E-8459-8DBCD1ABF2A9}"/>
                  </a:ext>
                </a:extLst>
              </p:cNvPr>
              <p:cNvSpPr txBox="1"/>
              <p:nvPr/>
            </p:nvSpPr>
            <p:spPr>
              <a:xfrm>
                <a:off x="614725" y="1735153"/>
                <a:ext cx="1096255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↓|</m:t>
                          </m:r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↓|</m:t>
                          </m:r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↓|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↓|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↓|</m:t>
                          </m:r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5860B3-49FA-286E-8459-8DBCD1ABF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" y="1735153"/>
                <a:ext cx="10962550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2824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4AA4-7062-43EC-9EB3-88B0F49B09EF}"/>
                  </a:ext>
                </a:extLst>
              </p:cNvPr>
              <p:cNvSpPr txBox="1"/>
              <p:nvPr/>
            </p:nvSpPr>
            <p:spPr>
              <a:xfrm>
                <a:off x="266700" y="771882"/>
                <a:ext cx="11658600" cy="4339650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1=</m:t>
                    </m:r>
                    <m:d>
                      <m:d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|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↑|↑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↑|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|↑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↓|↓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5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1=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4AA4-7062-43EC-9EB3-88B0F49B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771882"/>
                <a:ext cx="11658600" cy="4339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562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/>
              <p:nvPr/>
            </p:nvSpPr>
            <p:spPr>
              <a:xfrm>
                <a:off x="92177" y="3644681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3644681"/>
                <a:ext cx="9909073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/>
              <p:nvPr/>
            </p:nvSpPr>
            <p:spPr>
              <a:xfrm>
                <a:off x="141932" y="2077512"/>
                <a:ext cx="104447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are “normalized” vectors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2077512"/>
                <a:ext cx="10444782" cy="830997"/>
              </a:xfrm>
              <a:prstGeom prst="rect">
                <a:avLst/>
              </a:prstGeom>
              <a:blipFill>
                <a:blip r:embed="rId4"/>
                <a:stretch>
                  <a:fillRect t="-16176" r="-583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/>
              <p:nvPr/>
            </p:nvSpPr>
            <p:spPr>
              <a:xfrm>
                <a:off x="141932" y="5664477"/>
                <a:ext cx="104447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are “orthogonal” vectors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5664477"/>
                <a:ext cx="10444782" cy="830997"/>
              </a:xfrm>
              <a:prstGeom prst="rect">
                <a:avLst/>
              </a:prstGeom>
              <a:blipFill>
                <a:blip r:embed="rId5"/>
                <a:stretch>
                  <a:fillRect t="-16058" r="-117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46E69-DD4D-F2A6-60BF-FA8838246401}"/>
              </a:ext>
            </a:extLst>
          </p:cNvPr>
          <p:cNvCxnSpPr/>
          <p:nvPr/>
        </p:nvCxnSpPr>
        <p:spPr>
          <a:xfrm>
            <a:off x="0" y="341425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18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/>
              <p:nvPr/>
            </p:nvSpPr>
            <p:spPr>
              <a:xfrm>
                <a:off x="370703" y="2077512"/>
                <a:ext cx="11821297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=           </m:t>
                    </m:r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|+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⟨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3" y="2077512"/>
                <a:ext cx="11821297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/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/>
              <p:nvPr/>
            </p:nvSpPr>
            <p:spPr>
              <a:xfrm>
                <a:off x="185351" y="5738938"/>
                <a:ext cx="11821297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" y="5738938"/>
                <a:ext cx="11821297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738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78080"/>
                <a:ext cx="9909073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/>
              <p:nvPr/>
            </p:nvSpPr>
            <p:spPr>
              <a:xfrm>
                <a:off x="370703" y="2077512"/>
                <a:ext cx="11821297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=           </m:t>
                    </m:r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|+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⟨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|+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03" y="2077512"/>
                <a:ext cx="11821297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/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/>
              <p:nvPr/>
            </p:nvSpPr>
            <p:spPr>
              <a:xfrm>
                <a:off x="185351" y="5738938"/>
                <a:ext cx="11821297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" y="5738938"/>
                <a:ext cx="11821297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4955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630195" y="1501847"/>
                <a:ext cx="7302844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1501847"/>
                <a:ext cx="7302844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740343" y="861681"/>
                <a:ext cx="3052120" cy="29358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Choose:</a:t>
                </a:r>
              </a:p>
              <a:p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343" y="861681"/>
                <a:ext cx="3052120" cy="2935804"/>
              </a:xfrm>
              <a:prstGeom prst="rect">
                <a:avLst/>
              </a:prstGeom>
              <a:blipFill>
                <a:blip r:embed="rId4"/>
                <a:stretch>
                  <a:fillRect l="-10800" t="-5809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322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CA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322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1111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71850" y="1501847"/>
                <a:ext cx="7908323" cy="2431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 smtClean="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4400" b="0" i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1501847"/>
                <a:ext cx="7908323" cy="2431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476737" y="670342"/>
                <a:ext cx="3517555" cy="293580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Choose:</a:t>
                </a:r>
              </a:p>
              <a:p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rad>
                      <m:radPr>
                        <m:degHide m:val="on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737" y="670342"/>
                <a:ext cx="3517555" cy="2935804"/>
              </a:xfrm>
              <a:prstGeom prst="rect">
                <a:avLst/>
              </a:prstGeom>
              <a:blipFill>
                <a:blip r:embed="rId4"/>
                <a:stretch>
                  <a:fillRect l="-9359" t="-5809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322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CA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322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165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78080"/>
                <a:ext cx="832792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↗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↙ 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↙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78080"/>
                <a:ext cx="8327923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/>
              <p:nvPr/>
            </p:nvSpPr>
            <p:spPr>
              <a:xfrm>
                <a:off x="92177" y="3644681"/>
                <a:ext cx="832792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↙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↙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↗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3644681"/>
                <a:ext cx="8327923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/>
              <p:nvPr/>
            </p:nvSpPr>
            <p:spPr>
              <a:xfrm>
                <a:off x="141932" y="2077512"/>
                <a:ext cx="104447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↙</m:t>
                        </m:r>
                      </m:e>
                    </m:d>
                  </m:oMath>
                </a14:m>
                <a:r>
                  <a:rPr lang="en-CA" sz="4800" dirty="0"/>
                  <a:t> are “normalized” vectors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2077512"/>
                <a:ext cx="10444782" cy="830997"/>
              </a:xfrm>
              <a:prstGeom prst="rect">
                <a:avLst/>
              </a:prstGeom>
              <a:blipFill>
                <a:blip r:embed="rId4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/>
              <p:nvPr/>
            </p:nvSpPr>
            <p:spPr>
              <a:xfrm>
                <a:off x="141932" y="5664477"/>
                <a:ext cx="104447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↙</m:t>
                        </m:r>
                      </m:e>
                    </m:d>
                  </m:oMath>
                </a14:m>
                <a:r>
                  <a:rPr lang="en-CA" sz="4800" dirty="0"/>
                  <a:t> are “orthogonal” vectors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5664477"/>
                <a:ext cx="10444782" cy="830997"/>
              </a:xfrm>
              <a:prstGeom prst="rect">
                <a:avLst/>
              </a:prstGeom>
              <a:blipFill>
                <a:blip r:embed="rId5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46E69-DD4D-F2A6-60BF-FA8838246401}"/>
              </a:ext>
            </a:extLst>
          </p:cNvPr>
          <p:cNvCxnSpPr/>
          <p:nvPr/>
        </p:nvCxnSpPr>
        <p:spPr>
          <a:xfrm>
            <a:off x="0" y="341425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4557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0" y="0"/>
                <a:ext cx="8019435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⇒ ↑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↑|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↓|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019435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/>
              <p:nvPr/>
            </p:nvSpPr>
            <p:spPr>
              <a:xfrm>
                <a:off x="185351" y="1754326"/>
                <a:ext cx="11821297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=       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↑|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0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↑|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⟨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↑|↑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↑|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↑|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3F20B-37C4-F7A7-D7C3-5B4D15DF9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" y="1754326"/>
                <a:ext cx="11821297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/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/>
              <p:nvPr/>
            </p:nvSpPr>
            <p:spPr>
              <a:xfrm>
                <a:off x="214848" y="5626602"/>
                <a:ext cx="11821297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↑|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C69ACE-7AE0-3442-0F9F-F3A7382C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8" y="5626602"/>
                <a:ext cx="1182129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4461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/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|+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940A88-BC00-9570-6961-468D89B0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-2675962"/>
                <a:ext cx="9909073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7A87A6-E620-A1ED-17D7-2DC218E703CE}"/>
                  </a:ext>
                </a:extLst>
              </p:cNvPr>
              <p:cNvSpPr txBox="1"/>
              <p:nvPr/>
            </p:nvSpPr>
            <p:spPr>
              <a:xfrm>
                <a:off x="0" y="0"/>
                <a:ext cx="8019435" cy="17543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 ⇒ ↑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↑|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 ⇒ ↓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↓|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7A87A6-E620-A1ED-17D7-2DC218E7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019435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AF3B1B-4888-3DCA-E3B1-1594DB0FBA61}"/>
                  </a:ext>
                </a:extLst>
              </p:cNvPr>
              <p:cNvSpPr txBox="1"/>
              <p:nvPr/>
            </p:nvSpPr>
            <p:spPr>
              <a:xfrm>
                <a:off x="185351" y="1754326"/>
                <a:ext cx="11821297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=       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600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↓|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⟨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↓|↑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↓|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↓|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AF3B1B-4888-3DCA-E3B1-1594DB0FB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51" y="1754326"/>
                <a:ext cx="11821297" cy="3785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6EE367-298E-9C5A-538B-4F1000298423}"/>
                  </a:ext>
                </a:extLst>
              </p:cNvPr>
              <p:cNvSpPr txBox="1"/>
              <p:nvPr/>
            </p:nvSpPr>
            <p:spPr>
              <a:xfrm>
                <a:off x="214848" y="5626602"/>
                <a:ext cx="11821297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↓|</m:t>
                                  </m:r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6EE367-298E-9C5A-538B-4F100029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48" y="5626602"/>
                <a:ext cx="1182129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48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ossel shell structure of silver">
            <a:extLst>
              <a:ext uri="{FF2B5EF4-FFF2-40B4-BE49-F238E27FC236}">
                <a16:creationId xmlns:a16="http://schemas.microsoft.com/office/drawing/2014/main" id="{92371795-A46C-AE6E-55D5-AA0BBC2F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DEEEA-9381-9AA1-5205-8ED0F8107A01}"/>
              </a:ext>
            </a:extLst>
          </p:cNvPr>
          <p:cNvSpPr txBox="1"/>
          <p:nvPr/>
        </p:nvSpPr>
        <p:spPr>
          <a:xfrm>
            <a:off x="7048500" y="289679"/>
            <a:ext cx="49149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Atoms “prefer” orbitals that are either “full” or “half-full”. This is why the 4d orbital is filled before the 5s orbital in silver atoms.</a:t>
            </a:r>
          </a:p>
          <a:p>
            <a:endParaRPr lang="en-CA" sz="2000" dirty="0"/>
          </a:p>
          <a:p>
            <a:r>
              <a:rPr lang="en-CA" sz="2000" dirty="0">
                <a:hlinkClick r:id="rId3"/>
              </a:rPr>
              <a:t>http://www.dommelen.net/quantum2/style_a/shells.html#:~:text=In%20general%2C%20a%20completely%20filled,momentum%20and%20is%20spherically%20symmetric</a:t>
            </a:r>
            <a:r>
              <a:rPr lang="en-CA" sz="2000" dirty="0"/>
              <a:t>.</a:t>
            </a:r>
          </a:p>
          <a:p>
            <a:endParaRPr lang="en-CA" sz="2000" dirty="0"/>
          </a:p>
          <a:p>
            <a:r>
              <a:rPr lang="en-GB" sz="2000" dirty="0"/>
              <a:t>In gen­eral, a com­pletely filled shell has zero an­gu­lar mo­men­tum and is spher­i­cally sym­met­ric.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37431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518059" y="1541318"/>
                <a:ext cx="7685901" cy="2123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59" y="1541318"/>
                <a:ext cx="7685901" cy="2123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465574" y="773190"/>
                <a:ext cx="3326889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Choose: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574" y="773190"/>
                <a:ext cx="3326889" cy="3251788"/>
              </a:xfrm>
              <a:prstGeom prst="rect">
                <a:avLst/>
              </a:prstGeom>
              <a:blipFill>
                <a:blip r:embed="rId4"/>
                <a:stretch>
                  <a:fillRect l="-11193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CA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1A1F09-8DAD-1EFB-604F-08D7D0BD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583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604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↙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↙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↙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⇒ 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↙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↗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Result: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blipFill>
                <a:blip r:embed="rId4"/>
                <a:stretch>
                  <a:fillRect l="-9132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↙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CA" sz="8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583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774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/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  <a:endParaRPr lang="en-CA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E101CED-7C57-A13D-02CF-18050B0A5E0F}"/>
              </a:ext>
            </a:extLst>
          </p:cNvPr>
          <p:cNvGrpSpPr/>
          <p:nvPr/>
        </p:nvGrpSpPr>
        <p:grpSpPr>
          <a:xfrm>
            <a:off x="3273519" y="1055749"/>
            <a:ext cx="6132445" cy="5545099"/>
            <a:chOff x="207297" y="632151"/>
            <a:chExt cx="6132445" cy="55450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1395AE-F7C1-5800-6101-2C6CD1AC52B5}"/>
                </a:ext>
              </a:extLst>
            </p:cNvPr>
            <p:cNvGrpSpPr/>
            <p:nvPr/>
          </p:nvGrpSpPr>
          <p:grpSpPr>
            <a:xfrm>
              <a:off x="733297" y="632151"/>
              <a:ext cx="5606445" cy="5545099"/>
              <a:chOff x="733297" y="632151"/>
              <a:chExt cx="5606445" cy="5545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131D6FD-3855-695B-F87A-F450C07AC215}"/>
                  </a:ext>
                </a:extLst>
              </p:cNvPr>
              <p:cNvGrpSpPr/>
              <p:nvPr/>
            </p:nvGrpSpPr>
            <p:grpSpPr>
              <a:xfrm rot="18900000">
                <a:off x="733297" y="1681380"/>
                <a:ext cx="4479376" cy="4479376"/>
                <a:chOff x="7225780" y="2297681"/>
                <a:chExt cx="3896413" cy="3896413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932F2B4-723D-181B-DD6B-A225BE077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3984" y="2297681"/>
                  <a:ext cx="3" cy="3896413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950A376-788C-8FD9-D72B-C0F37EBFF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5780" y="4275958"/>
                  <a:ext cx="389641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8929B7D-0716-3697-919D-2A9D946630F9}"/>
                  </a:ext>
                </a:extLst>
              </p:cNvPr>
              <p:cNvGrpSpPr/>
              <p:nvPr/>
            </p:nvGrpSpPr>
            <p:grpSpPr>
              <a:xfrm>
                <a:off x="753245" y="632151"/>
                <a:ext cx="5586497" cy="5545099"/>
                <a:chOff x="12619613" y="1240567"/>
                <a:chExt cx="4859449" cy="482343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1D9252C-E4C0-F0C6-CEAC-7C174A142BC9}"/>
                    </a:ext>
                  </a:extLst>
                </p:cNvPr>
                <p:cNvGrpSpPr/>
                <p:nvPr/>
              </p:nvGrpSpPr>
              <p:grpSpPr>
                <a:xfrm>
                  <a:off x="12619613" y="1240567"/>
                  <a:ext cx="4859449" cy="4823438"/>
                  <a:chOff x="1106015" y="553768"/>
                  <a:chExt cx="4859449" cy="4823438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CC56EB79-A36A-B145-2D88-0603138771F9}"/>
                      </a:ext>
                    </a:extLst>
                  </p:cNvPr>
                  <p:cNvSpPr/>
                  <p:nvPr/>
                </p:nvSpPr>
                <p:spPr>
                  <a:xfrm>
                    <a:off x="1106015" y="1480793"/>
                    <a:ext cx="3896413" cy="3896413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6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DBAE479E-E555-1F1D-9B38-56BFB818CFE9}"/>
                      </a:ext>
                    </a:extLst>
                  </p:cNvPr>
                  <p:cNvCxnSpPr>
                    <a:cxnSpLocks/>
                    <a:stCxn id="9" idx="0"/>
                  </p:cNvCxnSpPr>
                  <p:nvPr/>
                </p:nvCxnSpPr>
                <p:spPr>
                  <a:xfrm flipH="1">
                    <a:off x="3054219" y="1480793"/>
                    <a:ext cx="3" cy="389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6D15A868-8550-41EF-BFCF-45E8424D2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19613" y="4120469"/>
                  <a:ext cx="38964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/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/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↙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/>
              <p:nvPr/>
            </p:nvSpPr>
            <p:spPr>
              <a:xfrm>
                <a:off x="6961357" y="339471"/>
                <a:ext cx="5021317" cy="1089657"/>
              </a:xfrm>
              <a:prstGeom prst="rect">
                <a:avLst/>
              </a:prstGeom>
              <a:solidFill>
                <a:srgbClr val="CDFFE4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57" y="339471"/>
                <a:ext cx="5021317" cy="1089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/>
              <p:nvPr/>
            </p:nvSpPr>
            <p:spPr>
              <a:xfrm>
                <a:off x="160274" y="339471"/>
                <a:ext cx="5021317" cy="1089657"/>
              </a:xfrm>
              <a:prstGeom prst="rect">
                <a:avLst/>
              </a:prstGeom>
              <a:solidFill>
                <a:srgbClr val="E4D2F2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↙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4" y="339471"/>
                <a:ext cx="5021317" cy="1089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E3F647F-D109-D261-0715-8B9CB0AAF0DC}"/>
              </a:ext>
            </a:extLst>
          </p:cNvPr>
          <p:cNvSpPr txBox="1"/>
          <p:nvPr/>
        </p:nvSpPr>
        <p:spPr>
          <a:xfrm>
            <a:off x="140934" y="5187262"/>
            <a:ext cx="39001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b="1" dirty="0"/>
              <a:t>Quantum Spin State Space</a:t>
            </a:r>
          </a:p>
        </p:txBody>
      </p:sp>
    </p:spTree>
    <p:extLst>
      <p:ext uri="{BB962C8B-B14F-4D97-AF65-F5344CB8AC3E}">
        <p14:creationId xmlns:p14="http://schemas.microsoft.com/office/powerpoint/2010/main" val="1828425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→ ⇒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Result: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blipFill>
                <a:blip r:embed="rId4"/>
                <a:stretch>
                  <a:fillRect l="-9132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994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994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500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88158" y="88491"/>
                <a:ext cx="586959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8" y="88491"/>
                <a:ext cx="586959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26406" y="1142425"/>
                <a:ext cx="7685903" cy="37240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→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←|→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6" y="1142425"/>
                <a:ext cx="7685903" cy="372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093146" y="870569"/>
                <a:ext cx="3999468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Result: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46" y="870569"/>
                <a:ext cx="3999468" cy="3251788"/>
              </a:xfrm>
              <a:prstGeom prst="rect">
                <a:avLst/>
              </a:prstGeom>
              <a:blipFill>
                <a:blip r:embed="rId4"/>
                <a:stretch>
                  <a:fillRect l="-9299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/>
              <p:nvPr/>
            </p:nvSpPr>
            <p:spPr>
              <a:xfrm>
                <a:off x="616337" y="4863480"/>
                <a:ext cx="10886302" cy="1994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7" y="4863480"/>
                <a:ext cx="10886302" cy="1994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660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0" y="215253"/>
                <a:ext cx="768590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6" y="1380302"/>
                <a:ext cx="7685903" cy="29546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Result: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43" y="723084"/>
                <a:ext cx="3999468" cy="3251788"/>
              </a:xfrm>
              <a:prstGeom prst="rect">
                <a:avLst/>
              </a:prstGeom>
              <a:blipFill>
                <a:blip r:embed="rId4"/>
                <a:stretch>
                  <a:fillRect l="-9132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/>
              <p:nvPr/>
            </p:nvSpPr>
            <p:spPr>
              <a:xfrm>
                <a:off x="630195" y="4695042"/>
                <a:ext cx="10886302" cy="1994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5" y="4695042"/>
                <a:ext cx="10886302" cy="1994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288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/>
              <p:nvPr/>
            </p:nvSpPr>
            <p:spPr>
              <a:xfrm>
                <a:off x="88158" y="88491"/>
                <a:ext cx="586959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6E701-4A3B-70A5-A7A4-DD03FB7E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8" y="88491"/>
                <a:ext cx="5869593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/>
              <p:nvPr/>
            </p:nvSpPr>
            <p:spPr>
              <a:xfrm>
                <a:off x="226406" y="1142425"/>
                <a:ext cx="7685903" cy="37240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 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6600" smtClean="0"/>
                        <m:t>½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↗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↙</m:t>
                          </m:r>
                        </m:e>
                      </m:d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←</m:t>
                          </m:r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←|→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5000" b="0" i="0" smtClean="0"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A59793-43DF-07FD-8519-513FE5D92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6" y="1142425"/>
                <a:ext cx="7685903" cy="372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/>
              <p:nvPr/>
            </p:nvSpPr>
            <p:spPr>
              <a:xfrm>
                <a:off x="8093146" y="870569"/>
                <a:ext cx="3999468" cy="3251788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Result:</a:t>
                </a:r>
              </a:p>
              <a:p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740B3D-EFB9-6B0B-1478-C5F8B7FB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46" y="870569"/>
                <a:ext cx="3999468" cy="3251788"/>
              </a:xfrm>
              <a:prstGeom prst="rect">
                <a:avLst/>
              </a:prstGeom>
              <a:blipFill>
                <a:blip r:embed="rId4"/>
                <a:stretch>
                  <a:fillRect l="-9299" t="-5816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/>
              <p:nvPr/>
            </p:nvSpPr>
            <p:spPr>
              <a:xfrm>
                <a:off x="616337" y="4863480"/>
                <a:ext cx="10886302" cy="1994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43A5C-49DD-F4EE-5FCA-64EC0B746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37" y="4863480"/>
                <a:ext cx="10886302" cy="1994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197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7751DE-4FC7-F65E-A96B-A46A5AED9AF3}"/>
                  </a:ext>
                </a:extLst>
              </p:cNvPr>
              <p:cNvSpPr txBox="1"/>
              <p:nvPr/>
            </p:nvSpPr>
            <p:spPr>
              <a:xfrm>
                <a:off x="5299835" y="1784049"/>
                <a:ext cx="1333956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7751DE-4FC7-F65E-A96B-A46A5AED9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35" y="1784049"/>
                <a:ext cx="1333956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/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  <a:endParaRPr lang="en-CA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E101CED-7C57-A13D-02CF-18050B0A5E0F}"/>
              </a:ext>
            </a:extLst>
          </p:cNvPr>
          <p:cNvGrpSpPr/>
          <p:nvPr/>
        </p:nvGrpSpPr>
        <p:grpSpPr>
          <a:xfrm>
            <a:off x="441829" y="101078"/>
            <a:ext cx="6132445" cy="5545099"/>
            <a:chOff x="207297" y="632151"/>
            <a:chExt cx="6132445" cy="55450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1395AE-F7C1-5800-6101-2C6CD1AC52B5}"/>
                </a:ext>
              </a:extLst>
            </p:cNvPr>
            <p:cNvGrpSpPr/>
            <p:nvPr/>
          </p:nvGrpSpPr>
          <p:grpSpPr>
            <a:xfrm>
              <a:off x="753245" y="632151"/>
              <a:ext cx="5586497" cy="5545099"/>
              <a:chOff x="753245" y="632151"/>
              <a:chExt cx="5586497" cy="5545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131D6FD-3855-695B-F87A-F450C07AC215}"/>
                  </a:ext>
                </a:extLst>
              </p:cNvPr>
              <p:cNvGrpSpPr/>
              <p:nvPr/>
            </p:nvGrpSpPr>
            <p:grpSpPr>
              <a:xfrm rot="18900000">
                <a:off x="1623574" y="1782078"/>
                <a:ext cx="2710282" cy="2724885"/>
                <a:chOff x="8476370" y="2586643"/>
                <a:chExt cx="2357555" cy="2370259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932F2B4-723D-181B-DD6B-A225BE077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8476370" y="2586643"/>
                  <a:ext cx="1395232" cy="139523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950A376-788C-8FD9-D72B-C0F37EBFF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9463247" y="3586224"/>
                  <a:ext cx="1370678" cy="1370678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8929B7D-0716-3697-919D-2A9D946630F9}"/>
                  </a:ext>
                </a:extLst>
              </p:cNvPr>
              <p:cNvGrpSpPr/>
              <p:nvPr/>
            </p:nvGrpSpPr>
            <p:grpSpPr>
              <a:xfrm>
                <a:off x="753245" y="632151"/>
                <a:ext cx="5586497" cy="5545099"/>
                <a:chOff x="12619613" y="1240567"/>
                <a:chExt cx="4859449" cy="482343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1D9252C-E4C0-F0C6-CEAC-7C174A142BC9}"/>
                    </a:ext>
                  </a:extLst>
                </p:cNvPr>
                <p:cNvGrpSpPr/>
                <p:nvPr/>
              </p:nvGrpSpPr>
              <p:grpSpPr>
                <a:xfrm>
                  <a:off x="12619613" y="1240567"/>
                  <a:ext cx="4859449" cy="4823438"/>
                  <a:chOff x="1106015" y="553768"/>
                  <a:chExt cx="4859449" cy="4823438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CC56EB79-A36A-B145-2D88-0603138771F9}"/>
                      </a:ext>
                    </a:extLst>
                  </p:cNvPr>
                  <p:cNvSpPr/>
                  <p:nvPr/>
                </p:nvSpPr>
                <p:spPr>
                  <a:xfrm>
                    <a:off x="1106015" y="1480793"/>
                    <a:ext cx="3896413" cy="3896413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60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DBAE479E-E555-1F1D-9B38-56BFB818CFE9}"/>
                      </a:ext>
                    </a:extLst>
                  </p:cNvPr>
                  <p:cNvCxnSpPr>
                    <a:cxnSpLocks/>
                    <a:stCxn id="9" idx="0"/>
                  </p:cNvCxnSpPr>
                  <p:nvPr/>
                </p:nvCxnSpPr>
                <p:spPr>
                  <a:xfrm flipH="1">
                    <a:off x="3054219" y="1480793"/>
                    <a:ext cx="3" cy="389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6D15A868-8550-41EF-BFCF-45E8424D2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19613" y="4120469"/>
                  <a:ext cx="38964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/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/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↙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/>
              <p:nvPr/>
            </p:nvSpPr>
            <p:spPr>
              <a:xfrm>
                <a:off x="6231311" y="4475212"/>
                <a:ext cx="5021317" cy="1114985"/>
              </a:xfrm>
              <a:prstGeom prst="rect">
                <a:avLst/>
              </a:prstGeom>
              <a:solidFill>
                <a:srgbClr val="CDFFE4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11" y="4475212"/>
                <a:ext cx="5021317" cy="11149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/>
              <p:nvPr/>
            </p:nvSpPr>
            <p:spPr>
              <a:xfrm>
                <a:off x="6837099" y="1503626"/>
                <a:ext cx="5021317" cy="1114985"/>
              </a:xfrm>
              <a:prstGeom prst="rect">
                <a:avLst/>
              </a:prstGeom>
              <a:solidFill>
                <a:srgbClr val="E4D2F2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099" y="1503626"/>
                <a:ext cx="5021317" cy="1114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E3F647F-D109-D261-0715-8B9CB0AAF0DC}"/>
              </a:ext>
            </a:extLst>
          </p:cNvPr>
          <p:cNvSpPr txBox="1"/>
          <p:nvPr/>
        </p:nvSpPr>
        <p:spPr>
          <a:xfrm>
            <a:off x="220722" y="5825953"/>
            <a:ext cx="6938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b="1" dirty="0"/>
              <a:t>Quantum Spin State Space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3A9EE8-93A5-820D-81E4-AF09033BC476}"/>
              </a:ext>
            </a:extLst>
          </p:cNvPr>
          <p:cNvSpPr/>
          <p:nvPr/>
        </p:nvSpPr>
        <p:spPr>
          <a:xfrm>
            <a:off x="988110" y="2557837"/>
            <a:ext cx="4479376" cy="1775322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5ED62A-86B4-B6DC-F835-4238EA8B3AF0}"/>
              </a:ext>
            </a:extLst>
          </p:cNvPr>
          <p:cNvCxnSpPr>
            <a:cxnSpLocks/>
          </p:cNvCxnSpPr>
          <p:nvPr/>
        </p:nvCxnSpPr>
        <p:spPr>
          <a:xfrm flipV="1">
            <a:off x="2727802" y="3456546"/>
            <a:ext cx="470048" cy="858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6D81A5-06A5-1110-D8A2-28A237F81A53}"/>
              </a:ext>
            </a:extLst>
          </p:cNvPr>
          <p:cNvCxnSpPr>
            <a:cxnSpLocks/>
          </p:cNvCxnSpPr>
          <p:nvPr/>
        </p:nvCxnSpPr>
        <p:spPr>
          <a:xfrm flipH="1" flipV="1">
            <a:off x="3232773" y="3421001"/>
            <a:ext cx="1278207" cy="72710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0EC42C-2BDF-D6C5-F758-7BB872BB6182}"/>
                  </a:ext>
                </a:extLst>
              </p:cNvPr>
              <p:cNvSpPr txBox="1"/>
              <p:nvPr/>
            </p:nvSpPr>
            <p:spPr>
              <a:xfrm>
                <a:off x="1816194" y="4333159"/>
                <a:ext cx="121889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0EC42C-2BDF-D6C5-F758-7BB872BB6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94" y="4333159"/>
                <a:ext cx="121889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D598BA-02C4-E042-B3E2-D5325D1C85BE}"/>
                  </a:ext>
                </a:extLst>
              </p:cNvPr>
              <p:cNvSpPr txBox="1"/>
              <p:nvPr/>
            </p:nvSpPr>
            <p:spPr>
              <a:xfrm>
                <a:off x="4405034" y="4212571"/>
                <a:ext cx="1333956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D598BA-02C4-E042-B3E2-D5325D1C8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34" y="4212571"/>
                <a:ext cx="1333956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1FDE96-4A22-461B-E270-01C7603415E3}"/>
              </a:ext>
            </a:extLst>
          </p:cNvPr>
          <p:cNvCxnSpPr>
            <a:cxnSpLocks/>
            <a:stCxn id="3" idx="7"/>
          </p:cNvCxnSpPr>
          <p:nvPr/>
        </p:nvCxnSpPr>
        <p:spPr>
          <a:xfrm flipH="1">
            <a:off x="3199304" y="2817827"/>
            <a:ext cx="1612193" cy="61310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417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4728E-4107-05DC-09B5-545FB5665C1D}"/>
                  </a:ext>
                </a:extLst>
              </p:cNvPr>
              <p:cNvSpPr txBox="1"/>
              <p:nvPr/>
            </p:nvSpPr>
            <p:spPr>
              <a:xfrm>
                <a:off x="384176" y="77377"/>
                <a:ext cx="8569324" cy="6703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↙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  <a:endParaRPr lang="en-GB" sz="7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4728E-4107-05DC-09B5-545FB566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6" y="77377"/>
                <a:ext cx="8569324" cy="6703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3822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4728E-4107-05DC-09B5-545FB5665C1D}"/>
                  </a:ext>
                </a:extLst>
              </p:cNvPr>
              <p:cNvSpPr txBox="1"/>
              <p:nvPr/>
            </p:nvSpPr>
            <p:spPr>
              <a:xfrm>
                <a:off x="384176" y="77377"/>
                <a:ext cx="10188574" cy="6703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sz="72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4728E-4107-05DC-09B5-545FB566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6" y="77377"/>
                <a:ext cx="10188574" cy="6703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55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E69E9C4-8E74-7EB8-220C-939ED9E308DA}"/>
              </a:ext>
            </a:extLst>
          </p:cNvPr>
          <p:cNvGrpSpPr/>
          <p:nvPr/>
        </p:nvGrpSpPr>
        <p:grpSpPr>
          <a:xfrm>
            <a:off x="78549" y="194431"/>
            <a:ext cx="4686704" cy="3034046"/>
            <a:chOff x="78549" y="194431"/>
            <a:chExt cx="4686704" cy="3034046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188C538-4DBD-B9EB-609B-34D1BBCF6462}"/>
                </a:ext>
              </a:extLst>
            </p:cNvPr>
            <p:cNvGrpSpPr/>
            <p:nvPr/>
          </p:nvGrpSpPr>
          <p:grpSpPr>
            <a:xfrm>
              <a:off x="100949" y="194431"/>
              <a:ext cx="4664304" cy="3034046"/>
              <a:chOff x="83737" y="4559882"/>
              <a:chExt cx="4664304" cy="3034046"/>
            </a:xfrm>
            <a:solidFill>
              <a:srgbClr val="FFCCCC"/>
            </a:solidFill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7858DC0-3E92-DE8B-45D8-5A661F1EA891}"/>
                  </a:ext>
                </a:extLst>
              </p:cNvPr>
              <p:cNvSpPr/>
              <p:nvPr/>
            </p:nvSpPr>
            <p:spPr>
              <a:xfrm>
                <a:off x="1542841" y="4561405"/>
                <a:ext cx="3205200" cy="12757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5E58FC2-7E9E-AE31-B4F4-9AECA0E15F25}"/>
                  </a:ext>
                </a:extLst>
              </p:cNvPr>
              <p:cNvSpPr/>
              <p:nvPr/>
            </p:nvSpPr>
            <p:spPr>
              <a:xfrm>
                <a:off x="83737" y="4559882"/>
                <a:ext cx="2908859" cy="3034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9AA53B7-65ED-F46B-A4F1-58876A370A0E}"/>
                </a:ext>
              </a:extLst>
            </p:cNvPr>
            <p:cNvSpPr txBox="1"/>
            <p:nvPr/>
          </p:nvSpPr>
          <p:spPr>
            <a:xfrm>
              <a:off x="78549" y="281999"/>
              <a:ext cx="2940927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Spherical Orbital</a:t>
              </a:r>
              <a:br>
                <a:rPr lang="en-CA" sz="4400" dirty="0"/>
              </a:br>
              <a:r>
                <a:rPr lang="en-CA" sz="3200" dirty="0"/>
                <a:t>(no net </a:t>
              </a:r>
              <a:r>
                <a:rPr lang="en-CA" sz="3200" u="sng" dirty="0"/>
                <a:t>orbital</a:t>
              </a:r>
              <a:r>
                <a:rPr lang="en-CA" sz="3200" dirty="0"/>
                <a:t> angular momentum)</a:t>
              </a:r>
              <a:endParaRPr lang="en-CA" sz="4400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D1EAA20-76CF-96A3-0C47-578F6F851F13}"/>
              </a:ext>
            </a:extLst>
          </p:cNvPr>
          <p:cNvGrpSpPr/>
          <p:nvPr/>
        </p:nvGrpSpPr>
        <p:grpSpPr>
          <a:xfrm>
            <a:off x="83737" y="90419"/>
            <a:ext cx="12058441" cy="6667608"/>
            <a:chOff x="83737" y="90419"/>
            <a:chExt cx="12058441" cy="6667608"/>
          </a:xfrm>
          <a:solidFill>
            <a:srgbClr val="E6D6F2"/>
          </a:solidFill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AEE0AA1-C4EA-1C0B-383E-313D9AA9ACE0}"/>
                </a:ext>
              </a:extLst>
            </p:cNvPr>
            <p:cNvGrpSpPr/>
            <p:nvPr/>
          </p:nvGrpSpPr>
          <p:grpSpPr>
            <a:xfrm>
              <a:off x="83737" y="90419"/>
              <a:ext cx="12058441" cy="6667608"/>
              <a:chOff x="83737" y="90419"/>
              <a:chExt cx="12058441" cy="6667608"/>
            </a:xfrm>
            <a:grpFill/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3BFCB127-AE35-83FC-0D86-7476689C4D03}"/>
                  </a:ext>
                </a:extLst>
              </p:cNvPr>
              <p:cNvGrpSpPr/>
              <p:nvPr/>
            </p:nvGrpSpPr>
            <p:grpSpPr>
              <a:xfrm>
                <a:off x="3265028" y="90419"/>
                <a:ext cx="8877150" cy="6667608"/>
                <a:chOff x="3265028" y="90419"/>
                <a:chExt cx="8877150" cy="6667608"/>
              </a:xfrm>
              <a:grpFill/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02BD791B-AC01-8647-016A-FA571C5A169D}"/>
                    </a:ext>
                  </a:extLst>
                </p:cNvPr>
                <p:cNvSpPr/>
                <p:nvPr/>
              </p:nvSpPr>
              <p:spPr>
                <a:xfrm>
                  <a:off x="3265028" y="1714087"/>
                  <a:ext cx="4420809" cy="50439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A0A24F0F-5E52-9FA2-6CE2-A3B23BE593AF}"/>
                    </a:ext>
                  </a:extLst>
                </p:cNvPr>
                <p:cNvSpPr/>
                <p:nvPr/>
              </p:nvSpPr>
              <p:spPr>
                <a:xfrm>
                  <a:off x="7606736" y="90419"/>
                  <a:ext cx="4535442" cy="50439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Isosceles Triangle 178">
                  <a:extLst>
                    <a:ext uri="{FF2B5EF4-FFF2-40B4-BE49-F238E27FC236}">
                      <a16:creationId xmlns:a16="http://schemas.microsoft.com/office/drawing/2014/main" id="{21196A9D-B828-CF3B-9C0F-AA899652501A}"/>
                    </a:ext>
                  </a:extLst>
                </p:cNvPr>
                <p:cNvSpPr/>
                <p:nvPr/>
              </p:nvSpPr>
              <p:spPr>
                <a:xfrm flipV="1">
                  <a:off x="7685837" y="5113842"/>
                  <a:ext cx="4439556" cy="1625570"/>
                </a:xfrm>
                <a:prstGeom prst="triangl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014B5B2-AE6F-C2DB-9D14-532D2A48E6EC}"/>
                  </a:ext>
                </a:extLst>
              </p:cNvPr>
              <p:cNvSpPr/>
              <p:nvPr/>
            </p:nvSpPr>
            <p:spPr>
              <a:xfrm>
                <a:off x="83737" y="4559882"/>
                <a:ext cx="4420809" cy="21981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CBC0FC7-E7F5-71DF-750F-E82CB9D94E98}"/>
                </a:ext>
              </a:extLst>
            </p:cNvPr>
            <p:cNvSpPr txBox="1"/>
            <p:nvPr/>
          </p:nvSpPr>
          <p:spPr>
            <a:xfrm>
              <a:off x="132414" y="4832099"/>
              <a:ext cx="2940927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/>
                <a:t>No Net </a:t>
              </a:r>
              <a:r>
                <a:rPr lang="en-CA" sz="3600" u="sng" dirty="0"/>
                <a:t>Orbital</a:t>
              </a:r>
              <a:r>
                <a:rPr lang="en-CA" sz="3600" dirty="0"/>
                <a:t> Angular Momentum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D83F4F8-F9A8-F667-CC54-5D95D6827EAF}"/>
              </a:ext>
            </a:extLst>
          </p:cNvPr>
          <p:cNvGrpSpPr/>
          <p:nvPr/>
        </p:nvGrpSpPr>
        <p:grpSpPr>
          <a:xfrm>
            <a:off x="3162300" y="0"/>
            <a:ext cx="9029700" cy="6858000"/>
            <a:chOff x="3162300" y="0"/>
            <a:chExt cx="9029700" cy="6858000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91DF6C8-1A79-A38B-4055-F59CE0D13861}"/>
                </a:ext>
              </a:extLst>
            </p:cNvPr>
            <p:cNvGrpSpPr/>
            <p:nvPr/>
          </p:nvGrpSpPr>
          <p:grpSpPr>
            <a:xfrm>
              <a:off x="3162300" y="1514475"/>
              <a:ext cx="9029700" cy="4257675"/>
              <a:chOff x="3162300" y="1457325"/>
              <a:chExt cx="9029700" cy="425767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B11FD563-B873-E9D1-BD87-885014FE9DE6}"/>
                  </a:ext>
                </a:extLst>
              </p:cNvPr>
              <p:cNvGrpSpPr/>
              <p:nvPr/>
            </p:nvGrpSpPr>
            <p:grpSpPr>
              <a:xfrm>
                <a:off x="3162300" y="3038477"/>
                <a:ext cx="9029700" cy="2676523"/>
                <a:chOff x="3162300" y="3038477"/>
                <a:chExt cx="3958819" cy="267652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406CECF-48C4-687E-4958-1CB13687C2CD}"/>
                    </a:ext>
                  </a:extLst>
                </p:cNvPr>
                <p:cNvCxnSpPr/>
                <p:nvPr/>
              </p:nvCxnSpPr>
              <p:spPr>
                <a:xfrm>
                  <a:off x="3162300" y="5715000"/>
                  <a:ext cx="3958819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188ABB1-81FF-1CEA-ECE5-146255C161CB}"/>
                    </a:ext>
                  </a:extLst>
                </p:cNvPr>
                <p:cNvCxnSpPr/>
                <p:nvPr/>
              </p:nvCxnSpPr>
              <p:spPr>
                <a:xfrm>
                  <a:off x="3162300" y="3038477"/>
                  <a:ext cx="3958819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2443088-6781-4A38-1EF8-B19C87A7930C}"/>
                    </a:ext>
                  </a:extLst>
                </p:cNvPr>
                <p:cNvCxnSpPr/>
                <p:nvPr/>
              </p:nvCxnSpPr>
              <p:spPr>
                <a:xfrm>
                  <a:off x="3162300" y="4400550"/>
                  <a:ext cx="3958819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0A9CFC3-B566-08A1-ED5F-3503C7F4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2300" y="1457325"/>
                <a:ext cx="90297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03E9A3D-C8BD-1A8B-EE06-89698EDB04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300" y="0"/>
              <a:ext cx="0" cy="685800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AB0DA8D-90E1-81BC-1228-2D0978264E7A}"/>
              </a:ext>
            </a:extLst>
          </p:cNvPr>
          <p:cNvGrpSpPr/>
          <p:nvPr/>
        </p:nvGrpSpPr>
        <p:grpSpPr>
          <a:xfrm>
            <a:off x="3305265" y="189666"/>
            <a:ext cx="8926056" cy="6709776"/>
            <a:chOff x="3305265" y="189666"/>
            <a:chExt cx="8926056" cy="67097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4D3562-4DA7-E7A9-4D7C-B9C53CCA41F1}"/>
                </a:ext>
              </a:extLst>
            </p:cNvPr>
            <p:cNvGrpSpPr/>
            <p:nvPr/>
          </p:nvGrpSpPr>
          <p:grpSpPr>
            <a:xfrm>
              <a:off x="3305265" y="5946941"/>
              <a:ext cx="772286" cy="736600"/>
              <a:chOff x="638175" y="4445000"/>
              <a:chExt cx="838200" cy="73660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4197C77-082E-E83C-5C84-D45C8834D644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FF83BF4-ECD3-AE2E-9A72-D7FF19EAD894}"/>
                  </a:ext>
                </a:extLst>
              </p:cNvPr>
              <p:cNvCxnSpPr/>
              <p:nvPr/>
            </p:nvCxnSpPr>
            <p:spPr>
              <a:xfrm flipV="1">
                <a:off x="1222375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B69450E-9045-2143-BDD6-86D142E9A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88B55D-99E7-3E83-12A7-FA01A71F36A3}"/>
                </a:ext>
              </a:extLst>
            </p:cNvPr>
            <p:cNvGrpSpPr/>
            <p:nvPr/>
          </p:nvGrpSpPr>
          <p:grpSpPr>
            <a:xfrm>
              <a:off x="4972518" y="4529643"/>
              <a:ext cx="2417990" cy="736600"/>
              <a:chOff x="1476375" y="3244850"/>
              <a:chExt cx="2624364" cy="7366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0BA3617-C288-2892-0C8B-F51DE6118B48}"/>
                  </a:ext>
                </a:extLst>
              </p:cNvPr>
              <p:cNvGrpSpPr/>
              <p:nvPr/>
            </p:nvGrpSpPr>
            <p:grpSpPr>
              <a:xfrm>
                <a:off x="1476375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FFDACD2-EE77-C7DE-149A-A4F901D7F37D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FA3790A-F9DA-0330-1BD7-237CEA15B4AD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32F6554-43DE-E034-B97A-431FFECBB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358474-26FB-2012-BE5E-5C633A880B7C}"/>
                  </a:ext>
                </a:extLst>
              </p:cNvPr>
              <p:cNvGrpSpPr/>
              <p:nvPr/>
            </p:nvGrpSpPr>
            <p:grpSpPr>
              <a:xfrm>
                <a:off x="236940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F625B7B-09A6-A45B-F0D7-E2F6E4A82D05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0DA3652-96F2-8801-1CC4-1A7EF148F344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00D8535-FD9D-EAD4-3372-E1E106B09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97925F0-6607-B2E1-D8EC-8FC35BDD5E05}"/>
                  </a:ext>
                </a:extLst>
              </p:cNvPr>
              <p:cNvGrpSpPr/>
              <p:nvPr/>
            </p:nvGrpSpPr>
            <p:grpSpPr>
              <a:xfrm>
                <a:off x="326253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43571BBB-655E-87BE-D55D-4F9CA598F9F9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69BDBA7-0D8F-BEAD-9ED6-6F6EB6F63334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4D2A6C9-6BD6-776A-C42F-7FDB0E7FCB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8F7174-CDB6-E08B-40A3-8F3190B0AEAD}"/>
                </a:ext>
              </a:extLst>
            </p:cNvPr>
            <p:cNvGrpSpPr/>
            <p:nvPr/>
          </p:nvGrpSpPr>
          <p:grpSpPr>
            <a:xfrm>
              <a:off x="7964385" y="1610897"/>
              <a:ext cx="4103858" cy="736600"/>
              <a:chOff x="1476375" y="1308101"/>
              <a:chExt cx="4454119" cy="7366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9FBD2C0-3A2A-EF31-742B-22025FFFFC56}"/>
                  </a:ext>
                </a:extLst>
              </p:cNvPr>
              <p:cNvGrpSpPr/>
              <p:nvPr/>
            </p:nvGrpSpPr>
            <p:grpSpPr>
              <a:xfrm>
                <a:off x="1476375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7F2A571F-095B-290E-A27A-173407D189AD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2C8E7507-4643-EA3D-CE20-D8460703BC43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7A23E64-435E-EB5A-61D4-B07E3A09C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CF0EBA4-52E0-8C88-BF86-1BE266B82F4E}"/>
                  </a:ext>
                </a:extLst>
              </p:cNvPr>
              <p:cNvGrpSpPr/>
              <p:nvPr/>
            </p:nvGrpSpPr>
            <p:grpSpPr>
              <a:xfrm>
                <a:off x="2381250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6E6F6F2-8896-CF52-99D0-4F39324D452E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30541AA-0C0B-A782-4559-8CDA78A9A27A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85F6C40-7D95-40D6-246D-1EE3FF571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357C76D-2A6D-E277-0975-6FA71A7357D6}"/>
                  </a:ext>
                </a:extLst>
              </p:cNvPr>
              <p:cNvGrpSpPr/>
              <p:nvPr/>
            </p:nvGrpSpPr>
            <p:grpSpPr>
              <a:xfrm>
                <a:off x="3286125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58EBE0C-4506-EBFF-1711-FA823738143F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B1BDF6B-AF0F-8BCC-31EE-228F4038A795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9FDD6D4-06EE-B44E-1431-2B9290E8A3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CBCD79B-E5F9-B9B9-4907-AA9A46AB5692}"/>
                  </a:ext>
                </a:extLst>
              </p:cNvPr>
              <p:cNvGrpSpPr/>
              <p:nvPr/>
            </p:nvGrpSpPr>
            <p:grpSpPr>
              <a:xfrm>
                <a:off x="4187419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69C7D7C-3165-80ED-15F3-B067F8A1303B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823233C-AF77-9C7D-5C3C-30A27596298A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266DDED-6BC6-1EE5-5981-E1BD3BD37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908F96D-057E-8C6D-79F0-01522B7639BC}"/>
                  </a:ext>
                </a:extLst>
              </p:cNvPr>
              <p:cNvGrpSpPr/>
              <p:nvPr/>
            </p:nvGrpSpPr>
            <p:grpSpPr>
              <a:xfrm>
                <a:off x="5092294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1DB608B-B851-FB77-CB83-7CD4EFEE4B2C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396F77D-E186-0A6F-F8E3-2486ECDE9390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1A650B9-C1FB-7689-D660-A9F646138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362276-4485-9B1E-2E57-F71024C8D1C7}"/>
                </a:ext>
              </a:extLst>
            </p:cNvPr>
            <p:cNvGrpSpPr/>
            <p:nvPr/>
          </p:nvGrpSpPr>
          <p:grpSpPr>
            <a:xfrm>
              <a:off x="3305265" y="4829342"/>
              <a:ext cx="772286" cy="736600"/>
              <a:chOff x="638175" y="4445000"/>
              <a:chExt cx="838200" cy="736600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84986B1-D1FE-2A5A-8706-EB6951530BC9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551B296-41C8-6C62-CACA-9E4AE6A6D52C}"/>
                  </a:ext>
                </a:extLst>
              </p:cNvPr>
              <p:cNvCxnSpPr/>
              <p:nvPr/>
            </p:nvCxnSpPr>
            <p:spPr>
              <a:xfrm flipV="1">
                <a:off x="1222375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F86EAB0-667D-CEA0-2AB3-B573688A78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9F07BA8-B8FA-8249-AEAD-971672E37FF3}"/>
                </a:ext>
              </a:extLst>
            </p:cNvPr>
            <p:cNvGrpSpPr/>
            <p:nvPr/>
          </p:nvGrpSpPr>
          <p:grpSpPr>
            <a:xfrm>
              <a:off x="3305265" y="3537118"/>
              <a:ext cx="772286" cy="736600"/>
              <a:chOff x="638175" y="4445000"/>
              <a:chExt cx="838200" cy="736600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39BED79-32F5-704C-DFA3-BA6C5A8C0B3A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A8DD104-160A-A53C-4E1D-876B67A8D748}"/>
                  </a:ext>
                </a:extLst>
              </p:cNvPr>
              <p:cNvCxnSpPr/>
              <p:nvPr/>
            </p:nvCxnSpPr>
            <p:spPr>
              <a:xfrm flipV="1">
                <a:off x="1222375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9FCE5C5-3EF3-0160-5559-85EB19C30A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B2B8281-AA30-14D0-9E96-A886596F1FA0}"/>
                </a:ext>
              </a:extLst>
            </p:cNvPr>
            <p:cNvGrpSpPr/>
            <p:nvPr/>
          </p:nvGrpSpPr>
          <p:grpSpPr>
            <a:xfrm>
              <a:off x="3305265" y="2152819"/>
              <a:ext cx="772286" cy="736600"/>
              <a:chOff x="638175" y="4445000"/>
              <a:chExt cx="838200" cy="736600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F55AB99-0120-137E-3BE9-8F67CB683DEB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867A6463-E19E-0713-0B37-A027EF8FF266}"/>
                  </a:ext>
                </a:extLst>
              </p:cNvPr>
              <p:cNvCxnSpPr/>
              <p:nvPr/>
            </p:nvCxnSpPr>
            <p:spPr>
              <a:xfrm flipV="1">
                <a:off x="1222375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421547D-14E6-FC6B-382A-41BE85DAB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3FBA815-3F30-C5D5-E8AD-BBD3D1D83BC7}"/>
                </a:ext>
              </a:extLst>
            </p:cNvPr>
            <p:cNvGrpSpPr/>
            <p:nvPr/>
          </p:nvGrpSpPr>
          <p:grpSpPr>
            <a:xfrm>
              <a:off x="3305265" y="590717"/>
              <a:ext cx="772286" cy="736600"/>
              <a:chOff x="638175" y="4445000"/>
              <a:chExt cx="838200" cy="736600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E7E73D2-07AD-9EB7-59A8-3DBFEB3605CF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C1A5A5-B214-0EE3-5BC0-1239973181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C2136D5-5246-12D9-016E-15A38A98134F}"/>
                </a:ext>
              </a:extLst>
            </p:cNvPr>
            <p:cNvGrpSpPr/>
            <p:nvPr/>
          </p:nvGrpSpPr>
          <p:grpSpPr>
            <a:xfrm>
              <a:off x="4972562" y="3228477"/>
              <a:ext cx="2417990" cy="736600"/>
              <a:chOff x="1476375" y="3244850"/>
              <a:chExt cx="2624364" cy="736600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4875008-028D-E5F9-999B-E3A2A4FBF6DE}"/>
                  </a:ext>
                </a:extLst>
              </p:cNvPr>
              <p:cNvGrpSpPr/>
              <p:nvPr/>
            </p:nvGrpSpPr>
            <p:grpSpPr>
              <a:xfrm>
                <a:off x="1476375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7B590653-1479-935E-DF4D-E7E3344260ED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2F77E081-34AA-8351-1A89-D7D8E304DAEA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4FCEE6A-6AE8-C8B4-4129-7C23E75E7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38ECA17-0012-7443-0AB0-65C2F3AAEC60}"/>
                  </a:ext>
                </a:extLst>
              </p:cNvPr>
              <p:cNvGrpSpPr/>
              <p:nvPr/>
            </p:nvGrpSpPr>
            <p:grpSpPr>
              <a:xfrm>
                <a:off x="236940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85D4AC8E-BB4B-42FF-97FD-48C432926565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CCBD6974-167B-0B7F-2E05-5C84B676F04C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8EFF34B7-D7A7-7565-FAF4-B338A13D9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291C314-8A93-60BB-C0D1-16B96CBB08E0}"/>
                  </a:ext>
                </a:extLst>
              </p:cNvPr>
              <p:cNvGrpSpPr/>
              <p:nvPr/>
            </p:nvGrpSpPr>
            <p:grpSpPr>
              <a:xfrm>
                <a:off x="326253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42FA01F0-E28C-F27A-4909-494C3033AEE1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BA22B51E-4CA3-0750-E1AD-7AFD1DA4FD26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C07F012C-6376-535C-D25B-E283D397EA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966ED8C-3CE2-4C35-E028-A25069C5244A}"/>
                </a:ext>
              </a:extLst>
            </p:cNvPr>
            <p:cNvGrpSpPr/>
            <p:nvPr/>
          </p:nvGrpSpPr>
          <p:grpSpPr>
            <a:xfrm>
              <a:off x="4972606" y="1851111"/>
              <a:ext cx="2417990" cy="736600"/>
              <a:chOff x="1476375" y="3244850"/>
              <a:chExt cx="2624364" cy="736600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526AB0-C0CC-936D-A7A0-EC25EF7A05A7}"/>
                  </a:ext>
                </a:extLst>
              </p:cNvPr>
              <p:cNvGrpSpPr/>
              <p:nvPr/>
            </p:nvGrpSpPr>
            <p:grpSpPr>
              <a:xfrm>
                <a:off x="1476375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895354CB-A345-C5BE-09E6-2122D8B6DEB8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262DD1E6-B0C8-F254-EFA5-69527DE7727E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F1C7095-3A30-A2AA-29FC-6B60292C2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2E492D-D0FC-36E7-CBB1-C4E9BB3C8B64}"/>
                  </a:ext>
                </a:extLst>
              </p:cNvPr>
              <p:cNvGrpSpPr/>
              <p:nvPr/>
            </p:nvGrpSpPr>
            <p:grpSpPr>
              <a:xfrm>
                <a:off x="236940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42B7427-4F48-46AD-9303-39E14F0F8A5E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4CAA7C9B-BE32-68BE-4360-D05762D1D3E4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1E2B9355-DE7A-E500-307A-95CED242D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13F0956-8D3A-3CC3-D8FB-A3ECB019930B}"/>
                  </a:ext>
                </a:extLst>
              </p:cNvPr>
              <p:cNvGrpSpPr/>
              <p:nvPr/>
            </p:nvGrpSpPr>
            <p:grpSpPr>
              <a:xfrm>
                <a:off x="3262539" y="3244850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AE06B157-4775-BA7E-FFA9-E30BB8DEAD3F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8F6F1D03-DC03-3AEE-CB2F-E137841EA5C8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D7B7E4-F934-45A6-331A-01C8708634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581698-1DB6-A2C9-C7AB-3F61DF83F298}"/>
                </a:ext>
              </a:extLst>
            </p:cNvPr>
            <p:cNvGrpSpPr/>
            <p:nvPr/>
          </p:nvGrpSpPr>
          <p:grpSpPr>
            <a:xfrm>
              <a:off x="7966715" y="189666"/>
              <a:ext cx="4103858" cy="736600"/>
              <a:chOff x="1476375" y="1308101"/>
              <a:chExt cx="4454119" cy="73660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4E5E254-13B2-DE3C-5091-14C727816DC9}"/>
                  </a:ext>
                </a:extLst>
              </p:cNvPr>
              <p:cNvGrpSpPr/>
              <p:nvPr/>
            </p:nvGrpSpPr>
            <p:grpSpPr>
              <a:xfrm>
                <a:off x="1476375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9CCA09EF-B451-C01B-6754-F25ECF658CBA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D8179BAD-251A-9D11-61BB-25947001662E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C0E7F6A-7DA9-0EFE-CB5D-8FEE883B3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6269787-2AD0-6ECD-F35C-1243A0C2673E}"/>
                  </a:ext>
                </a:extLst>
              </p:cNvPr>
              <p:cNvGrpSpPr/>
              <p:nvPr/>
            </p:nvGrpSpPr>
            <p:grpSpPr>
              <a:xfrm>
                <a:off x="2381250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C1E00DDA-D740-2130-E089-C1038DBDFC45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CD3B2F85-1588-6A14-68B1-E5C93BA66BEB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E35AF28-A003-F2BF-43CF-005CDC163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03BD8C4-F563-570D-2B06-1388D4DD5349}"/>
                  </a:ext>
                </a:extLst>
              </p:cNvPr>
              <p:cNvGrpSpPr/>
              <p:nvPr/>
            </p:nvGrpSpPr>
            <p:grpSpPr>
              <a:xfrm>
                <a:off x="3286125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72CCF66A-92EA-0FEA-3B78-FD4072FBF653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14D8657C-299C-52F2-3E1E-FA71FF2BB78C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2CB9C90-D178-A4CC-0CDE-6EED06A585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5346C75-434C-5711-BC6D-FC9E58A32434}"/>
                  </a:ext>
                </a:extLst>
              </p:cNvPr>
              <p:cNvGrpSpPr/>
              <p:nvPr/>
            </p:nvGrpSpPr>
            <p:grpSpPr>
              <a:xfrm>
                <a:off x="4187419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88B87036-8B01-5A87-1E9A-7EE9CBA7BABB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AA817AF9-C607-595D-B31B-AB49503A13B9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C97A0896-647C-DE5F-B797-AF73AA112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EEC404C-8C85-ABD0-1D5A-A07848CB9EA5}"/>
                  </a:ext>
                </a:extLst>
              </p:cNvPr>
              <p:cNvGrpSpPr/>
              <p:nvPr/>
            </p:nvGrpSpPr>
            <p:grpSpPr>
              <a:xfrm>
                <a:off x="5092294" y="1308101"/>
                <a:ext cx="838200" cy="736600"/>
                <a:chOff x="638175" y="4445000"/>
                <a:chExt cx="838200" cy="736600"/>
              </a:xfrm>
            </p:grpSpPr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994891F5-E07D-3847-C97E-7EBEC95C7FD7}"/>
                    </a:ext>
                  </a:extLst>
                </p:cNvPr>
                <p:cNvCxnSpPr/>
                <p:nvPr/>
              </p:nvCxnSpPr>
              <p:spPr>
                <a:xfrm flipV="1">
                  <a:off x="901700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08E0DAE3-E7E7-31A4-CAE3-7C1C06745832}"/>
                    </a:ext>
                  </a:extLst>
                </p:cNvPr>
                <p:cNvCxnSpPr/>
                <p:nvPr/>
              </p:nvCxnSpPr>
              <p:spPr>
                <a:xfrm flipV="1">
                  <a:off x="1222375" y="4445000"/>
                  <a:ext cx="0" cy="58420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D4A1586B-F116-3F6D-6967-245F02658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175" y="5181600"/>
                  <a:ext cx="838200" cy="0"/>
                </a:xfrm>
                <a:prstGeom prst="line">
                  <a:avLst/>
                </a:prstGeom>
                <a:ln w="1270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381CBDF-D4AC-896D-635E-34D12A31DC6B}"/>
                </a:ext>
              </a:extLst>
            </p:cNvPr>
            <p:cNvGrpSpPr/>
            <p:nvPr/>
          </p:nvGrpSpPr>
          <p:grpSpPr>
            <a:xfrm>
              <a:off x="4972606" y="354603"/>
              <a:ext cx="2417990" cy="0"/>
              <a:chOff x="1476375" y="3981450"/>
              <a:chExt cx="2624364" cy="0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E153BD0-6D88-AFD8-50A9-783F950BA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6375" y="3981450"/>
                <a:ext cx="838200" cy="0"/>
              </a:xfrm>
              <a:prstGeom prst="line">
                <a:avLst/>
              </a:prstGeom>
              <a:ln w="1270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37597B1-5F75-F3D6-B459-6FD51E2CA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9409" y="3981450"/>
                <a:ext cx="838200" cy="0"/>
              </a:xfrm>
              <a:prstGeom prst="line">
                <a:avLst/>
              </a:prstGeom>
              <a:ln w="1270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FFE5C6A-83CB-4F47-3144-AEA795366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2539" y="3981450"/>
                <a:ext cx="838200" cy="0"/>
              </a:xfrm>
              <a:prstGeom prst="line">
                <a:avLst/>
              </a:prstGeom>
              <a:ln w="1270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963C94E-120E-C759-86F1-96D06ACAB3AE}"/>
                    </a:ext>
                  </a:extLst>
                </p:cNvPr>
                <p:cNvSpPr txBox="1"/>
                <p:nvPr/>
              </p:nvSpPr>
              <p:spPr>
                <a:xfrm>
                  <a:off x="4048487" y="6345444"/>
                  <a:ext cx="61754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963C94E-120E-C759-86F1-96D06ACAB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87" y="6345444"/>
                  <a:ext cx="617541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6B23F38F-13DA-1A9A-D5A4-B666F858963E}"/>
                    </a:ext>
                  </a:extLst>
                </p:cNvPr>
                <p:cNvSpPr txBox="1"/>
                <p:nvPr/>
              </p:nvSpPr>
              <p:spPr>
                <a:xfrm>
                  <a:off x="4051218" y="5229607"/>
                  <a:ext cx="67024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6B23F38F-13DA-1A9A-D5A4-B666F8589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218" y="5229607"/>
                  <a:ext cx="67024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05B1EAE-B75D-9716-3073-86EBBF23B5B6}"/>
                    </a:ext>
                  </a:extLst>
                </p:cNvPr>
                <p:cNvSpPr txBox="1"/>
                <p:nvPr/>
              </p:nvSpPr>
              <p:spPr>
                <a:xfrm>
                  <a:off x="4044483" y="3935993"/>
                  <a:ext cx="67024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B05B1EAE-B75D-9716-3073-86EBBF23B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483" y="3935993"/>
                  <a:ext cx="67024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9013D50F-0C77-B2C0-F656-3777A32EAAD5}"/>
                    </a:ext>
                  </a:extLst>
                </p:cNvPr>
                <p:cNvSpPr txBox="1"/>
                <p:nvPr/>
              </p:nvSpPr>
              <p:spPr>
                <a:xfrm>
                  <a:off x="4051183" y="2552829"/>
                  <a:ext cx="67024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9013D50F-0C77-B2C0-F656-3777A32E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183" y="2552829"/>
                  <a:ext cx="670247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4ED38CF-B6D2-AFBD-2E77-18ACC2D669AA}"/>
                    </a:ext>
                  </a:extLst>
                </p:cNvPr>
                <p:cNvSpPr txBox="1"/>
                <p:nvPr/>
              </p:nvSpPr>
              <p:spPr>
                <a:xfrm>
                  <a:off x="4044483" y="988641"/>
                  <a:ext cx="67024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sz="3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3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4ED38CF-B6D2-AFBD-2E77-18ACC2D66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483" y="988641"/>
                  <a:ext cx="670247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5B8C585-9889-18D9-01C1-E778CD1DA1EF}"/>
                    </a:ext>
                  </a:extLst>
                </p:cNvPr>
                <p:cNvSpPr txBox="1"/>
                <p:nvPr/>
              </p:nvSpPr>
              <p:spPr>
                <a:xfrm>
                  <a:off x="6837773" y="5245708"/>
                  <a:ext cx="70391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5B8C585-9889-18D9-01C1-E778CD1DA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773" y="5245708"/>
                  <a:ext cx="703911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A5B839C-6504-4F3F-F99F-11F88C9941F5}"/>
                    </a:ext>
                  </a:extLst>
                </p:cNvPr>
                <p:cNvSpPr txBox="1"/>
                <p:nvPr/>
              </p:nvSpPr>
              <p:spPr>
                <a:xfrm>
                  <a:off x="6837773" y="3942569"/>
                  <a:ext cx="70391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DA5B839C-6504-4F3F-F99F-11F88C994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7773" y="3942569"/>
                  <a:ext cx="703911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02D63B9-CC92-4020-913A-FCEFF29FB598}"/>
                    </a:ext>
                  </a:extLst>
                </p:cNvPr>
                <p:cNvSpPr txBox="1"/>
                <p:nvPr/>
              </p:nvSpPr>
              <p:spPr>
                <a:xfrm>
                  <a:off x="6834652" y="2568930"/>
                  <a:ext cx="70391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902D63B9-CC92-4020-913A-FCEFF29F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652" y="2568930"/>
                  <a:ext cx="703911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FE5AF453-7892-9006-DEBF-1226077D1176}"/>
                    </a:ext>
                  </a:extLst>
                </p:cNvPr>
                <p:cNvSpPr txBox="1"/>
                <p:nvPr/>
              </p:nvSpPr>
              <p:spPr>
                <a:xfrm>
                  <a:off x="6834493" y="341851"/>
                  <a:ext cx="70391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sz="3000" b="0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FE5AF453-7892-9006-DEBF-1226077D1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493" y="341851"/>
                  <a:ext cx="703911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042D8B9-3603-0AC5-B1D2-BD3F836AE34E}"/>
                    </a:ext>
                  </a:extLst>
                </p:cNvPr>
                <p:cNvSpPr txBox="1"/>
                <p:nvPr/>
              </p:nvSpPr>
              <p:spPr>
                <a:xfrm>
                  <a:off x="11511893" y="2464152"/>
                  <a:ext cx="71942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3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CA" sz="3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6042D8B9-3603-0AC5-B1D2-BD3F836AE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1893" y="2464152"/>
                  <a:ext cx="719428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126C92C6-95BF-12C1-746F-E97D7B1037E6}"/>
                    </a:ext>
                  </a:extLst>
                </p:cNvPr>
                <p:cNvSpPr txBox="1"/>
                <p:nvPr/>
              </p:nvSpPr>
              <p:spPr>
                <a:xfrm>
                  <a:off x="11471747" y="1043194"/>
                  <a:ext cx="71942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sz="3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CA" sz="3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126C92C6-95BF-12C1-746F-E97D7B103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747" y="1043194"/>
                  <a:ext cx="719428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150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2"/>
    </mc:Choice>
    <mc:Fallback xmlns="">
      <p:transition spd="slow" advTm="1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E9C66-682F-9CF3-4709-B10AD71D775E}"/>
                  </a:ext>
                </a:extLst>
              </p:cNvPr>
              <p:cNvSpPr txBox="1"/>
              <p:nvPr/>
            </p:nvSpPr>
            <p:spPr>
              <a:xfrm>
                <a:off x="199250" y="165906"/>
                <a:ext cx="56328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E9C66-682F-9CF3-4709-B10AD71D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0" y="165906"/>
                <a:ext cx="563282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BC453B-C09E-91E8-5866-B980510668C5}"/>
                  </a:ext>
                </a:extLst>
              </p:cNvPr>
              <p:cNvSpPr txBox="1"/>
              <p:nvPr/>
            </p:nvSpPr>
            <p:spPr>
              <a:xfrm>
                <a:off x="199250" y="1851454"/>
                <a:ext cx="380232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BC453B-C09E-91E8-5866-B98051066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0" y="1851454"/>
                <a:ext cx="3802323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87C8A0-E4CB-E330-9626-3FECF98E1849}"/>
              </a:ext>
            </a:extLst>
          </p:cNvPr>
          <p:cNvSpPr txBox="1"/>
          <p:nvPr/>
        </p:nvSpPr>
        <p:spPr>
          <a:xfrm>
            <a:off x="5408062" y="282104"/>
            <a:ext cx="649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Vector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5C987-0C30-3587-466C-23D431E5D316}"/>
                  </a:ext>
                </a:extLst>
              </p:cNvPr>
              <p:cNvSpPr txBox="1"/>
              <p:nvPr/>
            </p:nvSpPr>
            <p:spPr>
              <a:xfrm>
                <a:off x="0" y="2943579"/>
                <a:ext cx="932101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8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5C987-0C30-3587-466C-23D431E5D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3579"/>
                <a:ext cx="9321013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/>
              <p:nvPr/>
            </p:nvSpPr>
            <p:spPr>
              <a:xfrm>
                <a:off x="0" y="5386971"/>
                <a:ext cx="764786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i="1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6971"/>
                <a:ext cx="764786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1FF15F-109B-E5B9-C130-09FE377DACE9}"/>
                  </a:ext>
                </a:extLst>
              </p:cNvPr>
              <p:cNvSpPr txBox="1"/>
              <p:nvPr/>
            </p:nvSpPr>
            <p:spPr>
              <a:xfrm>
                <a:off x="7721248" y="5405982"/>
                <a:ext cx="319953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1FF15F-109B-E5B9-C130-09FE377D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248" y="5405982"/>
                <a:ext cx="319953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/>
              <p:nvPr/>
            </p:nvSpPr>
            <p:spPr>
              <a:xfrm>
                <a:off x="4200823" y="1918330"/>
                <a:ext cx="72102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Rotation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6000" dirty="0"/>
                  <a:t> on vector.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823" y="1918330"/>
                <a:ext cx="7210294" cy="1015663"/>
              </a:xfrm>
              <a:prstGeom prst="rect">
                <a:avLst/>
              </a:prstGeom>
              <a:blipFill>
                <a:blip r:embed="rId7"/>
                <a:stretch>
                  <a:fillRect l="-1691" t="-18675" r="-4057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91BEB-A064-2108-0114-B238920AB737}"/>
              </a:ext>
            </a:extLst>
          </p:cNvPr>
          <p:cNvSpPr txBox="1"/>
          <p:nvPr/>
        </p:nvSpPr>
        <p:spPr>
          <a:xfrm>
            <a:off x="199250" y="4752475"/>
            <a:ext cx="1170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800" dirty="0"/>
              <a:t>We must “preserve” length when we rotate: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0C1C3-A0BE-2C07-03B5-6A036B351E05}"/>
              </a:ext>
            </a:extLst>
          </p:cNvPr>
          <p:cNvCxnSpPr>
            <a:cxnSpLocks/>
          </p:cNvCxnSpPr>
          <p:nvPr/>
        </p:nvCxnSpPr>
        <p:spPr>
          <a:xfrm>
            <a:off x="0" y="17155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AD7F9D-4FAB-00CA-6531-BF8069E9F3CD}"/>
              </a:ext>
            </a:extLst>
          </p:cNvPr>
          <p:cNvCxnSpPr>
            <a:cxnSpLocks/>
          </p:cNvCxnSpPr>
          <p:nvPr/>
        </p:nvCxnSpPr>
        <p:spPr>
          <a:xfrm>
            <a:off x="0" y="451585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8075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/>
              <p:nvPr/>
            </p:nvSpPr>
            <p:spPr>
              <a:xfrm>
                <a:off x="133350" y="300621"/>
                <a:ext cx="710925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i="1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00621"/>
                <a:ext cx="710925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/>
              <p:nvPr/>
            </p:nvSpPr>
            <p:spPr>
              <a:xfrm>
                <a:off x="437569" y="-1299489"/>
                <a:ext cx="72102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9" y="-1299489"/>
                <a:ext cx="7210294" cy="1015663"/>
              </a:xfrm>
              <a:prstGeom prst="rect">
                <a:avLst/>
              </a:prstGeom>
              <a:blipFill>
                <a:blip r:embed="rId3"/>
                <a:stretch>
                  <a:fillRect l="-5156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3B6160-A6BF-F11B-2A4A-5EB3C6781168}"/>
                  </a:ext>
                </a:extLst>
              </p:cNvPr>
              <p:cNvSpPr txBox="1"/>
              <p:nvPr/>
            </p:nvSpPr>
            <p:spPr>
              <a:xfrm>
                <a:off x="5924550" y="1998957"/>
                <a:ext cx="601565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3B6160-A6BF-F11B-2A4A-5EB3C6781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50" y="1998957"/>
                <a:ext cx="6015657" cy="313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696C81EB-F2E0-A021-A78F-FA19CA1BB4A0}"/>
              </a:ext>
            </a:extLst>
          </p:cNvPr>
          <p:cNvSpPr/>
          <p:nvPr/>
        </p:nvSpPr>
        <p:spPr>
          <a:xfrm rot="16200000">
            <a:off x="2004367" y="956616"/>
            <a:ext cx="629943" cy="1952625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AB22A9-4A67-83F6-4D25-747D85DBB2E8}"/>
                  </a:ext>
                </a:extLst>
              </p:cNvPr>
              <p:cNvSpPr txBox="1"/>
              <p:nvPr/>
            </p:nvSpPr>
            <p:spPr>
              <a:xfrm>
                <a:off x="1993319" y="2247900"/>
                <a:ext cx="65203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AB22A9-4A67-83F6-4D25-747D85DB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19" y="2247900"/>
                <a:ext cx="652037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4019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50-FC3A-2A29-6FE4-43EEB7A571D6}"/>
                  </a:ext>
                </a:extLst>
              </p:cNvPr>
              <p:cNvSpPr txBox="1"/>
              <p:nvPr/>
            </p:nvSpPr>
            <p:spPr>
              <a:xfrm>
                <a:off x="361950" y="189207"/>
                <a:ext cx="9715500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1    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±1  =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50-FC3A-2A29-6FE4-43EEB7A57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89207"/>
                <a:ext cx="9715500" cy="51706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024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E9C66-682F-9CF3-4709-B10AD71D775E}"/>
                  </a:ext>
                </a:extLst>
              </p:cNvPr>
              <p:cNvSpPr txBox="1"/>
              <p:nvPr/>
            </p:nvSpPr>
            <p:spPr>
              <a:xfrm>
                <a:off x="133350" y="56547"/>
                <a:ext cx="485620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4E9C66-682F-9CF3-4709-B10AD71D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56547"/>
                <a:ext cx="4856201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BC453B-C09E-91E8-5866-B980510668C5}"/>
                  </a:ext>
                </a:extLst>
              </p:cNvPr>
              <p:cNvSpPr txBox="1"/>
              <p:nvPr/>
            </p:nvSpPr>
            <p:spPr>
              <a:xfrm>
                <a:off x="199250" y="1851454"/>
                <a:ext cx="543257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BC453B-C09E-91E8-5866-B98051066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0" y="1851454"/>
                <a:ext cx="5432577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87C8A0-E4CB-E330-9626-3FECF98E1849}"/>
              </a:ext>
            </a:extLst>
          </p:cNvPr>
          <p:cNvSpPr txBox="1"/>
          <p:nvPr/>
        </p:nvSpPr>
        <p:spPr>
          <a:xfrm>
            <a:off x="5408062" y="56547"/>
            <a:ext cx="6498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Sum of probabilities of all results must sum to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5C987-0C30-3587-466C-23D431E5D316}"/>
                  </a:ext>
                </a:extLst>
              </p:cNvPr>
              <p:cNvSpPr txBox="1"/>
              <p:nvPr/>
            </p:nvSpPr>
            <p:spPr>
              <a:xfrm>
                <a:off x="0" y="2943579"/>
                <a:ext cx="5872570" cy="1351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8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F5C987-0C30-3587-466C-23D431E5D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3579"/>
                <a:ext cx="5872570" cy="1351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/>
              <p:nvPr/>
            </p:nvSpPr>
            <p:spPr>
              <a:xfrm>
                <a:off x="0" y="5386971"/>
                <a:ext cx="8287012" cy="1228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72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72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6971"/>
                <a:ext cx="8287012" cy="122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1FF15F-109B-E5B9-C130-09FE377DACE9}"/>
                  </a:ext>
                </a:extLst>
              </p:cNvPr>
              <p:cNvSpPr txBox="1"/>
              <p:nvPr/>
            </p:nvSpPr>
            <p:spPr>
              <a:xfrm>
                <a:off x="8188212" y="5405982"/>
                <a:ext cx="361970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1FF15F-109B-E5B9-C130-09FE377D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212" y="5405982"/>
                <a:ext cx="361970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/>
              <p:nvPr/>
            </p:nvSpPr>
            <p:spPr>
              <a:xfrm>
                <a:off x="5872570" y="2164955"/>
                <a:ext cx="61201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Rotation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 on quantum spin state vector.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70" y="2164955"/>
                <a:ext cx="6120180" cy="1569660"/>
              </a:xfrm>
              <a:prstGeom prst="rect">
                <a:avLst/>
              </a:prstGeom>
              <a:blipFill>
                <a:blip r:embed="rId7"/>
                <a:stretch>
                  <a:fillRect l="-3984" t="-8527" r="-6175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91BEB-A064-2108-0114-B238920AB737}"/>
              </a:ext>
            </a:extLst>
          </p:cNvPr>
          <p:cNvSpPr txBox="1"/>
          <p:nvPr/>
        </p:nvSpPr>
        <p:spPr>
          <a:xfrm>
            <a:off x="199250" y="4752475"/>
            <a:ext cx="11707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800" dirty="0"/>
              <a:t>We must “preserve” probabilities when we change frame: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0C1C3-A0BE-2C07-03B5-6A036B351E05}"/>
              </a:ext>
            </a:extLst>
          </p:cNvPr>
          <p:cNvCxnSpPr>
            <a:cxnSpLocks/>
          </p:cNvCxnSpPr>
          <p:nvPr/>
        </p:nvCxnSpPr>
        <p:spPr>
          <a:xfrm>
            <a:off x="0" y="17155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AD7F9D-4FAB-00CA-6531-BF8069E9F3CD}"/>
              </a:ext>
            </a:extLst>
          </p:cNvPr>
          <p:cNvCxnSpPr>
            <a:cxnSpLocks/>
          </p:cNvCxnSpPr>
          <p:nvPr/>
        </p:nvCxnSpPr>
        <p:spPr>
          <a:xfrm>
            <a:off x="0" y="451585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631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/>
              <p:nvPr/>
            </p:nvSpPr>
            <p:spPr>
              <a:xfrm>
                <a:off x="133350" y="300621"/>
                <a:ext cx="9099799" cy="13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80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8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C89B59-2BF1-7780-C358-E60C54B6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00621"/>
                <a:ext cx="9099799" cy="1355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/>
              <p:nvPr/>
            </p:nvSpPr>
            <p:spPr>
              <a:xfrm>
                <a:off x="437569" y="-1299489"/>
                <a:ext cx="721029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C45ACB-03BD-89DF-54FA-FDE2C15A1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69" y="-1299489"/>
                <a:ext cx="7210294" cy="1015663"/>
              </a:xfrm>
              <a:prstGeom prst="rect">
                <a:avLst/>
              </a:prstGeom>
              <a:blipFill>
                <a:blip r:embed="rId3"/>
                <a:stretch>
                  <a:fillRect l="-5156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3B6160-A6BF-F11B-2A4A-5EB3C6781168}"/>
                  </a:ext>
                </a:extLst>
              </p:cNvPr>
              <p:cNvSpPr txBox="1"/>
              <p:nvPr/>
            </p:nvSpPr>
            <p:spPr>
              <a:xfrm>
                <a:off x="5500689" y="2088442"/>
                <a:ext cx="6164333" cy="319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3B6160-A6BF-F11B-2A4A-5EB3C6781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89" y="2088442"/>
                <a:ext cx="6164333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696C81EB-F2E0-A021-A78F-FA19CA1BB4A0}"/>
              </a:ext>
            </a:extLst>
          </p:cNvPr>
          <p:cNvSpPr/>
          <p:nvPr/>
        </p:nvSpPr>
        <p:spPr>
          <a:xfrm rot="16200000">
            <a:off x="2317862" y="994587"/>
            <a:ext cx="629943" cy="1952625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AB22A9-4A67-83F6-4D25-747D85DBB2E8}"/>
                  </a:ext>
                </a:extLst>
              </p:cNvPr>
              <p:cNvSpPr txBox="1"/>
              <p:nvPr/>
            </p:nvSpPr>
            <p:spPr>
              <a:xfrm>
                <a:off x="2306814" y="2285871"/>
                <a:ext cx="65203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AB22A9-4A67-83F6-4D25-747D85DBB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814" y="2285871"/>
                <a:ext cx="652037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7121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50-FC3A-2A29-6FE4-43EEB7A571D6}"/>
                  </a:ext>
                </a:extLst>
              </p:cNvPr>
              <p:cNvSpPr txBox="1"/>
              <p:nvPr/>
            </p:nvSpPr>
            <p:spPr>
              <a:xfrm>
                <a:off x="361950" y="189207"/>
                <a:ext cx="9334500" cy="5414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x-IV_mathan" sz="6600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CA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6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unc>
                        <m:func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1    =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6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26850-FC3A-2A29-6FE4-43EEB7A57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89207"/>
                <a:ext cx="9334500" cy="54146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0077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719A-749F-2855-678E-54C0AD3F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1" t="10115" r="38150" b="-3981"/>
          <a:stretch/>
        </p:blipFill>
        <p:spPr>
          <a:xfrm>
            <a:off x="228600" y="1466850"/>
            <a:ext cx="5314950" cy="5391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C224AF-5A2B-9353-C1AF-36CD78010EE5}"/>
              </a:ext>
            </a:extLst>
          </p:cNvPr>
          <p:cNvCxnSpPr>
            <a:cxnSpLocks/>
          </p:cNvCxnSpPr>
          <p:nvPr/>
        </p:nvCxnSpPr>
        <p:spPr>
          <a:xfrm flipV="1">
            <a:off x="628651" y="5362261"/>
            <a:ext cx="0" cy="908489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67404E-7FEA-136B-2E1F-E8FFFA9050BA}"/>
              </a:ext>
            </a:extLst>
          </p:cNvPr>
          <p:cNvCxnSpPr>
            <a:cxnSpLocks/>
          </p:cNvCxnSpPr>
          <p:nvPr/>
        </p:nvCxnSpPr>
        <p:spPr>
          <a:xfrm>
            <a:off x="628650" y="6270750"/>
            <a:ext cx="953407" cy="0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5B64A2-46A6-7B70-3E2F-9F603D57E838}"/>
              </a:ext>
            </a:extLst>
          </p:cNvPr>
          <p:cNvCxnSpPr>
            <a:cxnSpLocks/>
          </p:cNvCxnSpPr>
          <p:nvPr/>
        </p:nvCxnSpPr>
        <p:spPr>
          <a:xfrm flipV="1">
            <a:off x="628651" y="2546475"/>
            <a:ext cx="2790824" cy="3724275"/>
          </a:xfrm>
          <a:prstGeom prst="straightConnector1">
            <a:avLst/>
          </a:prstGeom>
          <a:ln w="152400">
            <a:solidFill>
              <a:srgbClr val="7030A0">
                <a:alpha val="57000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/>
              <p:nvPr/>
            </p:nvSpPr>
            <p:spPr>
              <a:xfrm>
                <a:off x="1637673" y="5690348"/>
                <a:ext cx="10477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673" y="5690348"/>
                <a:ext cx="1047751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/>
              <p:nvPr/>
            </p:nvSpPr>
            <p:spPr>
              <a:xfrm>
                <a:off x="171451" y="4044758"/>
                <a:ext cx="1047751" cy="1088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1" y="4044758"/>
                <a:ext cx="1047751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EE0A79-C29A-278F-0EAA-C89FC33E3C3B}"/>
                  </a:ext>
                </a:extLst>
              </p:cNvPr>
              <p:cNvSpPr txBox="1"/>
              <p:nvPr/>
            </p:nvSpPr>
            <p:spPr>
              <a:xfrm>
                <a:off x="1466850" y="3146762"/>
                <a:ext cx="65722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EE0A79-C29A-278F-0EAA-C89FC33E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3146762"/>
                <a:ext cx="65722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/>
              <p:nvPr/>
            </p:nvSpPr>
            <p:spPr>
              <a:xfrm>
                <a:off x="4414835" y="2366638"/>
                <a:ext cx="3228977" cy="1479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5400" dirty="0">
                    <a:solidFill>
                      <a:srgbClr val="7030A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35" y="2366638"/>
                <a:ext cx="3228977" cy="1479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5972E5-6B76-DDF7-EB63-CBC42E1C8769}"/>
                  </a:ext>
                </a:extLst>
              </p:cNvPr>
              <p:cNvSpPr txBox="1"/>
              <p:nvPr/>
            </p:nvSpPr>
            <p:spPr>
              <a:xfrm>
                <a:off x="5033193" y="3957753"/>
                <a:ext cx="6758757" cy="271099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CA" sz="6000" b="0" dirty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5972E5-6B76-DDF7-EB63-CBC42E1C8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93" y="3957753"/>
                <a:ext cx="6758757" cy="2710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8DCCE-FF98-3681-B5CD-A40AD06EB5C1}"/>
                  </a:ext>
                </a:extLst>
              </p:cNvPr>
              <p:cNvSpPr txBox="1"/>
              <p:nvPr/>
            </p:nvSpPr>
            <p:spPr>
              <a:xfrm>
                <a:off x="4662490" y="151746"/>
                <a:ext cx="7300910" cy="224676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8DCCE-FF98-3681-B5CD-A40AD06EB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490" y="151746"/>
                <a:ext cx="7300910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3751-982A-97F4-8152-639FC4323989}"/>
                  </a:ext>
                </a:extLst>
              </p:cNvPr>
              <p:cNvSpPr txBox="1"/>
              <p:nvPr/>
            </p:nvSpPr>
            <p:spPr>
              <a:xfrm>
                <a:off x="7734297" y="2636518"/>
                <a:ext cx="431958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3751-982A-97F4-8152-639FC4323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297" y="2636518"/>
                <a:ext cx="4319589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40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6332DD-696B-E33F-EF3A-806C11D47B9D}"/>
              </a:ext>
            </a:extLst>
          </p:cNvPr>
          <p:cNvGrpSpPr/>
          <p:nvPr/>
        </p:nvGrpSpPr>
        <p:grpSpPr>
          <a:xfrm>
            <a:off x="237652" y="441137"/>
            <a:ext cx="2302674" cy="3814113"/>
            <a:chOff x="3305265" y="590717"/>
            <a:chExt cx="772286" cy="12792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9C97035-2BAE-55B9-6F4F-5FA460C9BB16}"/>
                </a:ext>
              </a:extLst>
            </p:cNvPr>
            <p:cNvGrpSpPr/>
            <p:nvPr/>
          </p:nvGrpSpPr>
          <p:grpSpPr>
            <a:xfrm>
              <a:off x="3305265" y="590717"/>
              <a:ext cx="772286" cy="736600"/>
              <a:chOff x="638175" y="4445000"/>
              <a:chExt cx="838200" cy="7366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33CBC45-0C63-8FE9-AB0B-8B46DB80EF7E}"/>
                  </a:ext>
                </a:extLst>
              </p:cNvPr>
              <p:cNvCxnSpPr/>
              <p:nvPr/>
            </p:nvCxnSpPr>
            <p:spPr>
              <a:xfrm flipV="1">
                <a:off x="901700" y="4445000"/>
                <a:ext cx="0" cy="584200"/>
              </a:xfrm>
              <a:prstGeom prst="straightConnector1">
                <a:avLst/>
              </a:prstGeom>
              <a:ln w="190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581DBDE-0CB9-10C1-1BC0-54F6E865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75" y="5181600"/>
                <a:ext cx="838200" cy="0"/>
              </a:xfrm>
              <a:prstGeom prst="line">
                <a:avLst/>
              </a:prstGeom>
              <a:ln w="190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7D9EA6-7CE8-DA94-1A27-160AF7C022CD}"/>
                    </a:ext>
                  </a:extLst>
                </p:cNvPr>
                <p:cNvSpPr txBox="1"/>
                <p:nvPr/>
              </p:nvSpPr>
              <p:spPr>
                <a:xfrm>
                  <a:off x="3421616" y="1384766"/>
                  <a:ext cx="539583" cy="4851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sz="8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8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7D9EA6-7CE8-DA94-1A27-160AF7C02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1616" y="1384766"/>
                  <a:ext cx="539583" cy="4851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77A4-80E9-C6F0-C1B9-6374338D27A2}"/>
                  </a:ext>
                </a:extLst>
              </p:cNvPr>
              <p:cNvSpPr txBox="1"/>
              <p:nvPr/>
            </p:nvSpPr>
            <p:spPr>
              <a:xfrm>
                <a:off x="2487023" y="69347"/>
                <a:ext cx="9552577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Magnetic dipole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CA" sz="6000" dirty="0"/>
                  <a:t> due to </a:t>
                </a:r>
                <a:br>
                  <a:rPr lang="en-CA" sz="6000" dirty="0"/>
                </a:br>
                <a:r>
                  <a:rPr lang="en-CA" sz="6000" dirty="0"/>
                  <a:t>“</a:t>
                </a:r>
                <a:r>
                  <a:rPr lang="en-CA" sz="6000" dirty="0">
                    <a:solidFill>
                      <a:srgbClr val="FF0000"/>
                    </a:solidFill>
                  </a:rPr>
                  <a:t>internal angular momentum</a:t>
                </a:r>
                <a:r>
                  <a:rPr lang="en-CA" sz="6000" dirty="0"/>
                  <a:t>”</a:t>
                </a:r>
              </a:p>
              <a:p>
                <a:pPr algn="ctr"/>
                <a:r>
                  <a:rPr lang="en-CA" sz="6000" dirty="0"/>
                  <a:t>of 47</a:t>
                </a:r>
                <a:r>
                  <a:rPr lang="en-CA" sz="6000" baseline="30000" dirty="0"/>
                  <a:t>th</a:t>
                </a:r>
                <a:r>
                  <a:rPr lang="en-CA" sz="6000" dirty="0"/>
                  <a:t> electron.</a:t>
                </a:r>
                <a:endParaRPr lang="en-CA" sz="7200" dirty="0"/>
              </a:p>
              <a:p>
                <a:pPr algn="ctr"/>
                <a:r>
                  <a:rPr lang="en-CA" sz="4800" dirty="0"/>
                  <a:t>(aka “</a:t>
                </a:r>
                <a:r>
                  <a:rPr lang="en-CA" sz="4800" u="sng" dirty="0"/>
                  <a:t>spin angular momentum</a:t>
                </a:r>
                <a:r>
                  <a:rPr lang="en-CA" sz="4800" dirty="0"/>
                  <a:t>”)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6A77A4-80E9-C6F0-C1B9-6374338D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023" y="69347"/>
                <a:ext cx="9552577" cy="3600986"/>
              </a:xfrm>
              <a:prstGeom prst="rect">
                <a:avLst/>
              </a:prstGeom>
              <a:blipFill>
                <a:blip r:embed="rId4"/>
                <a:stretch>
                  <a:fillRect l="-3829" t="-5076" r="-4403" b="-81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721D9E49-A5FF-AD97-1B81-4124E9EB3C50}"/>
              </a:ext>
            </a:extLst>
          </p:cNvPr>
          <p:cNvSpPr/>
          <p:nvPr/>
        </p:nvSpPr>
        <p:spPr>
          <a:xfrm rot="10800000" flipV="1">
            <a:off x="1518883" y="4675963"/>
            <a:ext cx="3806246" cy="1587037"/>
          </a:xfrm>
          <a:prstGeom prst="arc">
            <a:avLst>
              <a:gd name="adj1" fmla="val 18631846"/>
              <a:gd name="adj2" fmla="val 10494"/>
            </a:avLst>
          </a:prstGeom>
          <a:ln w="1905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F09DC28F-7A70-0B1D-BCCA-1B53F1F8CC00}"/>
              </a:ext>
            </a:extLst>
          </p:cNvPr>
          <p:cNvSpPr/>
          <p:nvPr/>
        </p:nvSpPr>
        <p:spPr>
          <a:xfrm rot="10800000" flipV="1">
            <a:off x="1499831" y="4676457"/>
            <a:ext cx="3806246" cy="1587037"/>
          </a:xfrm>
          <a:prstGeom prst="arc">
            <a:avLst>
              <a:gd name="adj1" fmla="val 10711682"/>
              <a:gd name="adj2" fmla="val 15986443"/>
            </a:avLst>
          </a:prstGeom>
          <a:ln w="1905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870047-190A-B3C4-CD9F-C1CAB448A60A}"/>
              </a:ext>
            </a:extLst>
          </p:cNvPr>
          <p:cNvSpPr/>
          <p:nvPr/>
        </p:nvSpPr>
        <p:spPr>
          <a:xfrm>
            <a:off x="2346560" y="4251998"/>
            <a:ext cx="2302674" cy="23026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700" dirty="0"/>
              <a:t>-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A7ADAB1C-2430-43CF-DA0B-C7DDF22B62DF}"/>
              </a:ext>
            </a:extLst>
          </p:cNvPr>
          <p:cNvSpPr/>
          <p:nvPr/>
        </p:nvSpPr>
        <p:spPr>
          <a:xfrm rot="10800000" flipV="1">
            <a:off x="1499834" y="4677445"/>
            <a:ext cx="3806246" cy="1587037"/>
          </a:xfrm>
          <a:prstGeom prst="arc">
            <a:avLst>
              <a:gd name="adj1" fmla="val 6865037"/>
              <a:gd name="adj2" fmla="val 11056112"/>
            </a:avLst>
          </a:prstGeom>
          <a:ln w="1905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6F2B0C7-0F25-E895-D47F-29DE8ED9A2C0}"/>
              </a:ext>
            </a:extLst>
          </p:cNvPr>
          <p:cNvSpPr/>
          <p:nvPr/>
        </p:nvSpPr>
        <p:spPr>
          <a:xfrm rot="10800000" flipV="1">
            <a:off x="1518886" y="4676951"/>
            <a:ext cx="3806246" cy="1587037"/>
          </a:xfrm>
          <a:prstGeom prst="arc">
            <a:avLst>
              <a:gd name="adj1" fmla="val 21538914"/>
              <a:gd name="adj2" fmla="val 4085832"/>
            </a:avLst>
          </a:prstGeom>
          <a:ln w="1905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674B5F1-1A6C-66EF-098C-AEFC0D1685B3}"/>
              </a:ext>
            </a:extLst>
          </p:cNvPr>
          <p:cNvSpPr/>
          <p:nvPr/>
        </p:nvSpPr>
        <p:spPr>
          <a:xfrm>
            <a:off x="1774948" y="3670333"/>
            <a:ext cx="3483998" cy="3483998"/>
          </a:xfrm>
          <a:prstGeom prst="mathMultiply">
            <a:avLst>
              <a:gd name="adj1" fmla="val 12806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E9992E-CAFB-080C-2A2D-5A50339A9BB7}"/>
              </a:ext>
            </a:extLst>
          </p:cNvPr>
          <p:cNvGrpSpPr/>
          <p:nvPr/>
        </p:nvGrpSpPr>
        <p:grpSpPr>
          <a:xfrm>
            <a:off x="6568386" y="3757417"/>
            <a:ext cx="5147608" cy="3105152"/>
            <a:chOff x="6568386" y="3757417"/>
            <a:chExt cx="5147608" cy="310515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2781667-06C4-951D-3081-7CAC58CCBFFE}"/>
                </a:ext>
              </a:extLst>
            </p:cNvPr>
            <p:cNvGrpSpPr/>
            <p:nvPr/>
          </p:nvGrpSpPr>
          <p:grpSpPr>
            <a:xfrm>
              <a:off x="6568386" y="3757417"/>
              <a:ext cx="5147608" cy="3105152"/>
              <a:chOff x="6568386" y="3757417"/>
              <a:chExt cx="5147608" cy="310515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C05AC13-00C4-E9C6-26D4-3C75A2A0925E}"/>
                  </a:ext>
                </a:extLst>
              </p:cNvPr>
              <p:cNvSpPr/>
              <p:nvPr/>
            </p:nvSpPr>
            <p:spPr>
              <a:xfrm>
                <a:off x="6568386" y="3757417"/>
                <a:ext cx="5147608" cy="31051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4655B17-70EE-2F0A-A265-493ACF28A40B}"/>
                  </a:ext>
                </a:extLst>
              </p:cNvPr>
              <p:cNvSpPr/>
              <p:nvPr/>
            </p:nvSpPr>
            <p:spPr>
              <a:xfrm>
                <a:off x="6717840" y="4181886"/>
                <a:ext cx="4128640" cy="2446714"/>
              </a:xfrm>
              <a:custGeom>
                <a:avLst/>
                <a:gdLst>
                  <a:gd name="connsiteX0" fmla="*/ 0 w 3927423"/>
                  <a:gd name="connsiteY0" fmla="*/ 1336746 h 2446716"/>
                  <a:gd name="connsiteX1" fmla="*/ 449705 w 3927423"/>
                  <a:gd name="connsiteY1" fmla="*/ 1336746 h 2446716"/>
                  <a:gd name="connsiteX2" fmla="*/ 584616 w 3927423"/>
                  <a:gd name="connsiteY2" fmla="*/ 857061 h 2446716"/>
                  <a:gd name="connsiteX3" fmla="*/ 779488 w 3927423"/>
                  <a:gd name="connsiteY3" fmla="*/ 1951343 h 2446716"/>
                  <a:gd name="connsiteX4" fmla="*/ 1274164 w 3927423"/>
                  <a:gd name="connsiteY4" fmla="*/ 2621 h 2446716"/>
                  <a:gd name="connsiteX5" fmla="*/ 1618937 w 3927423"/>
                  <a:gd name="connsiteY5" fmla="*/ 2446018 h 2446716"/>
                  <a:gd name="connsiteX6" fmla="*/ 2008682 w 3927423"/>
                  <a:gd name="connsiteY6" fmla="*/ 272444 h 2446716"/>
                  <a:gd name="connsiteX7" fmla="*/ 2368445 w 3927423"/>
                  <a:gd name="connsiteY7" fmla="*/ 1981323 h 2446716"/>
                  <a:gd name="connsiteX8" fmla="*/ 2788170 w 3927423"/>
                  <a:gd name="connsiteY8" fmla="*/ 857061 h 2446716"/>
                  <a:gd name="connsiteX9" fmla="*/ 3028013 w 3927423"/>
                  <a:gd name="connsiteY9" fmla="*/ 1366726 h 2446716"/>
                  <a:gd name="connsiteX10" fmla="*/ 3927423 w 3927423"/>
                  <a:gd name="connsiteY10" fmla="*/ 1426687 h 2446716"/>
                  <a:gd name="connsiteX0" fmla="*/ 0 w 3746448"/>
                  <a:gd name="connsiteY0" fmla="*/ 1336746 h 2446716"/>
                  <a:gd name="connsiteX1" fmla="*/ 449705 w 3746448"/>
                  <a:gd name="connsiteY1" fmla="*/ 1336746 h 2446716"/>
                  <a:gd name="connsiteX2" fmla="*/ 584616 w 3746448"/>
                  <a:gd name="connsiteY2" fmla="*/ 857061 h 2446716"/>
                  <a:gd name="connsiteX3" fmla="*/ 779488 w 3746448"/>
                  <a:gd name="connsiteY3" fmla="*/ 1951343 h 2446716"/>
                  <a:gd name="connsiteX4" fmla="*/ 1274164 w 3746448"/>
                  <a:gd name="connsiteY4" fmla="*/ 2621 h 2446716"/>
                  <a:gd name="connsiteX5" fmla="*/ 1618937 w 3746448"/>
                  <a:gd name="connsiteY5" fmla="*/ 2446018 h 2446716"/>
                  <a:gd name="connsiteX6" fmla="*/ 2008682 w 3746448"/>
                  <a:gd name="connsiteY6" fmla="*/ 272444 h 2446716"/>
                  <a:gd name="connsiteX7" fmla="*/ 2368445 w 3746448"/>
                  <a:gd name="connsiteY7" fmla="*/ 1981323 h 2446716"/>
                  <a:gd name="connsiteX8" fmla="*/ 2788170 w 3746448"/>
                  <a:gd name="connsiteY8" fmla="*/ 857061 h 2446716"/>
                  <a:gd name="connsiteX9" fmla="*/ 3028013 w 3746448"/>
                  <a:gd name="connsiteY9" fmla="*/ 1366726 h 2446716"/>
                  <a:gd name="connsiteX10" fmla="*/ 3746448 w 3746448"/>
                  <a:gd name="connsiteY10" fmla="*/ 1426687 h 2446716"/>
                  <a:gd name="connsiteX0" fmla="*/ 0 w 3746448"/>
                  <a:gd name="connsiteY0" fmla="*/ 1336745 h 2446715"/>
                  <a:gd name="connsiteX1" fmla="*/ 449705 w 3746448"/>
                  <a:gd name="connsiteY1" fmla="*/ 1336745 h 2446715"/>
                  <a:gd name="connsiteX2" fmla="*/ 679866 w 3746448"/>
                  <a:gd name="connsiteY2" fmla="*/ 850710 h 2446715"/>
                  <a:gd name="connsiteX3" fmla="*/ 779488 w 3746448"/>
                  <a:gd name="connsiteY3" fmla="*/ 1951342 h 2446715"/>
                  <a:gd name="connsiteX4" fmla="*/ 1274164 w 3746448"/>
                  <a:gd name="connsiteY4" fmla="*/ 2620 h 2446715"/>
                  <a:gd name="connsiteX5" fmla="*/ 1618937 w 3746448"/>
                  <a:gd name="connsiteY5" fmla="*/ 2446017 h 2446715"/>
                  <a:gd name="connsiteX6" fmla="*/ 2008682 w 3746448"/>
                  <a:gd name="connsiteY6" fmla="*/ 272443 h 2446715"/>
                  <a:gd name="connsiteX7" fmla="*/ 2368445 w 3746448"/>
                  <a:gd name="connsiteY7" fmla="*/ 1981322 h 2446715"/>
                  <a:gd name="connsiteX8" fmla="*/ 2788170 w 3746448"/>
                  <a:gd name="connsiteY8" fmla="*/ 857060 h 2446715"/>
                  <a:gd name="connsiteX9" fmla="*/ 3028013 w 3746448"/>
                  <a:gd name="connsiteY9" fmla="*/ 1366725 h 2446715"/>
                  <a:gd name="connsiteX10" fmla="*/ 3746448 w 3746448"/>
                  <a:gd name="connsiteY10" fmla="*/ 1426686 h 2446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6448" h="2446715">
                    <a:moveTo>
                      <a:pt x="0" y="1336745"/>
                    </a:moveTo>
                    <a:cubicBezTo>
                      <a:pt x="176134" y="1376719"/>
                      <a:pt x="336394" y="1417751"/>
                      <a:pt x="449705" y="1336745"/>
                    </a:cubicBezTo>
                    <a:cubicBezTo>
                      <a:pt x="563016" y="1255739"/>
                      <a:pt x="624902" y="748277"/>
                      <a:pt x="679866" y="850710"/>
                    </a:cubicBezTo>
                    <a:cubicBezTo>
                      <a:pt x="734830" y="953143"/>
                      <a:pt x="680438" y="2092690"/>
                      <a:pt x="779488" y="1951342"/>
                    </a:cubicBezTo>
                    <a:cubicBezTo>
                      <a:pt x="878538" y="1809994"/>
                      <a:pt x="1134256" y="-79826"/>
                      <a:pt x="1274164" y="2620"/>
                    </a:cubicBezTo>
                    <a:cubicBezTo>
                      <a:pt x="1414072" y="85066"/>
                      <a:pt x="1496517" y="2401047"/>
                      <a:pt x="1618937" y="2446017"/>
                    </a:cubicBezTo>
                    <a:cubicBezTo>
                      <a:pt x="1741357" y="2490987"/>
                      <a:pt x="1883764" y="349892"/>
                      <a:pt x="2008682" y="272443"/>
                    </a:cubicBezTo>
                    <a:cubicBezTo>
                      <a:pt x="2133600" y="194994"/>
                      <a:pt x="2238530" y="1883886"/>
                      <a:pt x="2368445" y="1981322"/>
                    </a:cubicBezTo>
                    <a:cubicBezTo>
                      <a:pt x="2498360" y="2078758"/>
                      <a:pt x="2678242" y="959493"/>
                      <a:pt x="2788170" y="857060"/>
                    </a:cubicBezTo>
                    <a:cubicBezTo>
                      <a:pt x="2898098" y="754627"/>
                      <a:pt x="2838138" y="1271787"/>
                      <a:pt x="3028013" y="1366725"/>
                    </a:cubicBezTo>
                    <a:cubicBezTo>
                      <a:pt x="3217888" y="1461663"/>
                      <a:pt x="3391680" y="1444174"/>
                      <a:pt x="3746448" y="1426686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0383CD-CFC1-0A46-FED9-E46B4A8AD704}"/>
                </a:ext>
              </a:extLst>
            </p:cNvPr>
            <p:cNvSpPr txBox="1"/>
            <p:nvPr/>
          </p:nvSpPr>
          <p:spPr>
            <a:xfrm>
              <a:off x="8572500" y="3807477"/>
              <a:ext cx="30482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2060"/>
                  </a:solidFill>
                </a:rPr>
                <a:t>wavefunction</a:t>
              </a:r>
              <a:endParaRPr lang="en-CA" sz="3200" dirty="0">
                <a:solidFill>
                  <a:srgbClr val="00206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24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467">
        <p:fade/>
      </p:transition>
    </mc:Choice>
    <mc:Fallback xmlns="">
      <p:transition spd="med" advTm="20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7" grpId="0" animBg="1"/>
      <p:bldP spid="28" grpId="0" animBg="1"/>
      <p:bldP spid="26" grpId="0" animBg="1"/>
      <p:bldP spid="25" grpId="0" animBg="1"/>
      <p:bldP spid="2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EBE7A-C76C-9002-2F01-4E0A82B6850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DC89D0-8CDD-5D6F-80D5-68F1EB7BF89A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8D5208-1E2B-F93E-93F0-76F17E4ED6D2}"/>
              </a:ext>
            </a:extLst>
          </p:cNvPr>
          <p:cNvSpPr txBox="1"/>
          <p:nvPr/>
        </p:nvSpPr>
        <p:spPr>
          <a:xfrm>
            <a:off x="6173447" y="43542"/>
            <a:ext cx="60446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400" dirty="0"/>
              <a:t>Light Orbital Angular Momentum</a:t>
            </a:r>
            <a:endParaRPr lang="en-CA" sz="3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6A1ED-C9B6-8BF9-2CCB-34B149F5D443}"/>
              </a:ext>
            </a:extLst>
          </p:cNvPr>
          <p:cNvSpPr txBox="1"/>
          <p:nvPr/>
        </p:nvSpPr>
        <p:spPr>
          <a:xfrm>
            <a:off x="4244" y="43542"/>
            <a:ext cx="606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Matter Orbital Angular Momentum</a:t>
            </a:r>
            <a:endParaRPr lang="en-CA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86AF6-033C-5D5F-D482-638EF228BF85}"/>
              </a:ext>
            </a:extLst>
          </p:cNvPr>
          <p:cNvSpPr txBox="1"/>
          <p:nvPr/>
        </p:nvSpPr>
        <p:spPr>
          <a:xfrm>
            <a:off x="6270883" y="3421969"/>
            <a:ext cx="587398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GB" sz="3200" dirty="0"/>
              <a:t>Light </a:t>
            </a:r>
            <a:r>
              <a:rPr lang="en-GB" sz="3200" u="sng" dirty="0"/>
              <a:t>Internal</a:t>
            </a:r>
            <a:r>
              <a:rPr lang="en-GB" sz="3200" dirty="0"/>
              <a:t> Angular Momentum</a:t>
            </a:r>
            <a:endParaRPr lang="en-CA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A6D96-EA89-DA1A-3D3D-6AAA4F4040D8}"/>
              </a:ext>
            </a:extLst>
          </p:cNvPr>
          <p:cNvSpPr txBox="1"/>
          <p:nvPr/>
        </p:nvSpPr>
        <p:spPr>
          <a:xfrm>
            <a:off x="82440" y="3427042"/>
            <a:ext cx="6004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Matter </a:t>
            </a:r>
            <a:r>
              <a:rPr lang="en-GB" sz="3000" u="sng" dirty="0"/>
              <a:t>Internal</a:t>
            </a:r>
            <a:r>
              <a:rPr lang="en-GB" sz="3000" dirty="0"/>
              <a:t> Angular Momentum?</a:t>
            </a:r>
            <a:endParaRPr lang="en-CA" sz="3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2867F6-A0B5-866C-E6C3-431853C9809B}"/>
              </a:ext>
            </a:extLst>
          </p:cNvPr>
          <p:cNvSpPr/>
          <p:nvPr/>
        </p:nvSpPr>
        <p:spPr>
          <a:xfrm>
            <a:off x="2749128" y="1699427"/>
            <a:ext cx="574328" cy="57432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B9E56-5208-9A15-D0F6-F8031E59F903}"/>
              </a:ext>
            </a:extLst>
          </p:cNvPr>
          <p:cNvGrpSpPr/>
          <p:nvPr/>
        </p:nvGrpSpPr>
        <p:grpSpPr>
          <a:xfrm>
            <a:off x="7415812" y="694819"/>
            <a:ext cx="4362136" cy="2583543"/>
            <a:chOff x="974362" y="694819"/>
            <a:chExt cx="4362136" cy="25835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DC6360-3623-C0F0-7F72-983C1EC8162E}"/>
                </a:ext>
              </a:extLst>
            </p:cNvPr>
            <p:cNvSpPr/>
            <p:nvPr/>
          </p:nvSpPr>
          <p:spPr>
            <a:xfrm>
              <a:off x="974362" y="694819"/>
              <a:ext cx="4362136" cy="2583543"/>
            </a:xfrm>
            <a:prstGeom prst="rect">
              <a:avLst/>
            </a:prstGeom>
            <a:gradFill>
              <a:gsLst>
                <a:gs pos="51000">
                  <a:schemeClr val="accent5">
                    <a:lumMod val="20000"/>
                    <a:lumOff val="80000"/>
                  </a:schemeClr>
                </a:gs>
                <a:gs pos="0">
                  <a:schemeClr val="bg1"/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948B19-C322-C7F2-FD29-4422D7FDE190}"/>
                </a:ext>
              </a:extLst>
            </p:cNvPr>
            <p:cNvSpPr txBox="1"/>
            <p:nvPr/>
          </p:nvSpPr>
          <p:spPr>
            <a:xfrm>
              <a:off x="974362" y="988239"/>
              <a:ext cx="3290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(material with </a:t>
              </a:r>
              <a:br>
                <a:rPr lang="en-GB" sz="2000" dirty="0"/>
              </a:br>
              <a:r>
                <a:rPr lang="en-GB" sz="2000" dirty="0"/>
                <a:t>index-of-refraction gradient)</a:t>
              </a:r>
              <a:endParaRPr lang="en-CA" sz="2000" dirty="0"/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36B8B8E6-2D96-4BFE-74DF-E7DAC566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33" y="3941158"/>
            <a:ext cx="4622868" cy="28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95BAF7-9D1F-BFBE-3943-725F69179CEA}"/>
              </a:ext>
            </a:extLst>
          </p:cNvPr>
          <p:cNvSpPr txBox="1"/>
          <p:nvPr/>
        </p:nvSpPr>
        <p:spPr>
          <a:xfrm>
            <a:off x="6211207" y="6113091"/>
            <a:ext cx="2996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Credit link in description (</a:t>
            </a:r>
            <a:r>
              <a:rPr lang="en-CA" sz="2000" b="1" u="sng" dirty="0"/>
              <a:t>Dave3457</a:t>
            </a:r>
            <a:r>
              <a:rPr lang="en-CA" sz="2000" dirty="0"/>
              <a:t> on Wikipedia)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DB7DA-9508-E0FD-694E-2E62F844DE51}"/>
              </a:ext>
            </a:extLst>
          </p:cNvPr>
          <p:cNvGrpSpPr/>
          <p:nvPr/>
        </p:nvGrpSpPr>
        <p:grpSpPr>
          <a:xfrm>
            <a:off x="1172734" y="4812339"/>
            <a:ext cx="3086813" cy="1657684"/>
            <a:chOff x="7218198" y="4572000"/>
            <a:chExt cx="3086813" cy="165768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14DFA-FD1C-C866-F4B4-9C9B6154B30E}"/>
                </a:ext>
              </a:extLst>
            </p:cNvPr>
            <p:cNvCxnSpPr>
              <a:cxnSpLocks/>
            </p:cNvCxnSpPr>
            <p:nvPr/>
          </p:nvCxnSpPr>
          <p:spPr>
            <a:xfrm>
              <a:off x="7218198" y="4572000"/>
              <a:ext cx="2799649" cy="1336085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BD6745-C470-A6F1-23B1-978878382461}"/>
                </a:ext>
              </a:extLst>
            </p:cNvPr>
            <p:cNvSpPr/>
            <p:nvPr/>
          </p:nvSpPr>
          <p:spPr>
            <a:xfrm>
              <a:off x="9730683" y="5655356"/>
              <a:ext cx="574328" cy="5743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0" dirty="0"/>
                <a:t>-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793268-111B-D119-D53D-C2DB189F95B1}"/>
              </a:ext>
            </a:extLst>
          </p:cNvPr>
          <p:cNvCxnSpPr>
            <a:cxnSpLocks/>
          </p:cNvCxnSpPr>
          <p:nvPr/>
        </p:nvCxnSpPr>
        <p:spPr>
          <a:xfrm flipV="1">
            <a:off x="1640186" y="4363649"/>
            <a:ext cx="905782" cy="679124"/>
          </a:xfrm>
          <a:prstGeom prst="line">
            <a:avLst/>
          </a:prstGeom>
          <a:ln w="114300">
            <a:solidFill>
              <a:schemeClr val="tx2">
                <a:lumMod val="5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8267F7-150E-5895-198A-713AD49C725D}"/>
              </a:ext>
            </a:extLst>
          </p:cNvPr>
          <p:cNvCxnSpPr>
            <a:cxnSpLocks/>
          </p:cNvCxnSpPr>
          <p:nvPr/>
        </p:nvCxnSpPr>
        <p:spPr>
          <a:xfrm flipV="1">
            <a:off x="2250021" y="5106153"/>
            <a:ext cx="941411" cy="205434"/>
          </a:xfrm>
          <a:prstGeom prst="line">
            <a:avLst/>
          </a:prstGeom>
          <a:ln w="114300">
            <a:solidFill>
              <a:schemeClr val="accent5">
                <a:lumMod val="60000"/>
                <a:lumOff val="4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92F47-86AF-1923-3CCF-551C16575E2A}"/>
              </a:ext>
            </a:extLst>
          </p:cNvPr>
          <p:cNvCxnSpPr>
            <a:cxnSpLocks/>
          </p:cNvCxnSpPr>
          <p:nvPr/>
        </p:nvCxnSpPr>
        <p:spPr>
          <a:xfrm>
            <a:off x="1792586" y="5106153"/>
            <a:ext cx="0" cy="953251"/>
          </a:xfrm>
          <a:prstGeom prst="line">
            <a:avLst/>
          </a:prstGeom>
          <a:ln w="114300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692D1F-D26D-A9B6-C520-ED195BE5B785}"/>
              </a:ext>
            </a:extLst>
          </p:cNvPr>
          <p:cNvCxnSpPr>
            <a:cxnSpLocks/>
          </p:cNvCxnSpPr>
          <p:nvPr/>
        </p:nvCxnSpPr>
        <p:spPr>
          <a:xfrm flipH="1" flipV="1">
            <a:off x="1687617" y="4177943"/>
            <a:ext cx="462326" cy="1104012"/>
          </a:xfrm>
          <a:prstGeom prst="line">
            <a:avLst/>
          </a:prstGeom>
          <a:ln w="114300">
            <a:solidFill>
              <a:schemeClr val="accent5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51D184-E7CB-E0EC-504A-A9A96E5DE16A}"/>
              </a:ext>
            </a:extLst>
          </p:cNvPr>
          <p:cNvCxnSpPr>
            <a:cxnSpLocks/>
          </p:cNvCxnSpPr>
          <p:nvPr/>
        </p:nvCxnSpPr>
        <p:spPr>
          <a:xfrm flipH="1">
            <a:off x="2064562" y="5430990"/>
            <a:ext cx="332708" cy="646113"/>
          </a:xfrm>
          <a:prstGeom prst="line">
            <a:avLst/>
          </a:prstGeom>
          <a:ln w="114300">
            <a:solidFill>
              <a:schemeClr val="accent1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49096D-2BC8-9B64-4183-0DC92687E42B}"/>
              </a:ext>
            </a:extLst>
          </p:cNvPr>
          <p:cNvCxnSpPr>
            <a:cxnSpLocks/>
          </p:cNvCxnSpPr>
          <p:nvPr/>
        </p:nvCxnSpPr>
        <p:spPr>
          <a:xfrm flipH="1">
            <a:off x="2216962" y="5857644"/>
            <a:ext cx="1072136" cy="371859"/>
          </a:xfrm>
          <a:prstGeom prst="line">
            <a:avLst/>
          </a:prstGeom>
          <a:ln w="114300">
            <a:solidFill>
              <a:schemeClr val="accent1">
                <a:lumMod val="5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F4744-7ADE-1ABF-E3C5-AF745F5A3B56}"/>
              </a:ext>
            </a:extLst>
          </p:cNvPr>
          <p:cNvCxnSpPr>
            <a:cxnSpLocks/>
          </p:cNvCxnSpPr>
          <p:nvPr/>
        </p:nvCxnSpPr>
        <p:spPr>
          <a:xfrm flipV="1">
            <a:off x="2658028" y="4414535"/>
            <a:ext cx="223534" cy="1121510"/>
          </a:xfrm>
          <a:prstGeom prst="line">
            <a:avLst/>
          </a:prstGeom>
          <a:ln w="114300">
            <a:solidFill>
              <a:schemeClr val="accent1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7069E2-166F-C95A-B351-C81C33F20CD5}"/>
              </a:ext>
            </a:extLst>
          </p:cNvPr>
          <p:cNvCxnSpPr>
            <a:cxnSpLocks/>
          </p:cNvCxnSpPr>
          <p:nvPr/>
        </p:nvCxnSpPr>
        <p:spPr>
          <a:xfrm flipH="1" flipV="1">
            <a:off x="2545968" y="5000433"/>
            <a:ext cx="541587" cy="667806"/>
          </a:xfrm>
          <a:prstGeom prst="line">
            <a:avLst/>
          </a:prstGeom>
          <a:ln w="114300">
            <a:solidFill>
              <a:srgbClr val="002060">
                <a:alpha val="67000"/>
              </a:srgb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ED095-19CB-B87E-BC26-7E9740FEF302}"/>
              </a:ext>
            </a:extLst>
          </p:cNvPr>
          <p:cNvGrpSpPr/>
          <p:nvPr/>
        </p:nvGrpSpPr>
        <p:grpSpPr>
          <a:xfrm>
            <a:off x="3165443" y="2173358"/>
            <a:ext cx="9039902" cy="3169081"/>
            <a:chOff x="-3276007" y="2173358"/>
            <a:chExt cx="9039902" cy="3169081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374F4E0-2A6E-4E55-2AC5-5854313C6AD4}"/>
                </a:ext>
              </a:extLst>
            </p:cNvPr>
            <p:cNvSpPr/>
            <p:nvPr/>
          </p:nvSpPr>
          <p:spPr>
            <a:xfrm rot="10800000" flipV="1">
              <a:off x="-3276007" y="2173358"/>
              <a:ext cx="9039902" cy="3169081"/>
            </a:xfrm>
            <a:prstGeom prst="arc">
              <a:avLst>
                <a:gd name="adj1" fmla="val 11501690"/>
                <a:gd name="adj2" fmla="val 16140941"/>
              </a:avLst>
            </a:prstGeom>
            <a:ln w="114300">
              <a:solidFill>
                <a:srgbClr val="FFFF00"/>
              </a:solidFill>
              <a:headEnd type="triangl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DC2CE80-B6C8-E734-C23F-FB2A98DA732C}"/>
                </a:ext>
              </a:extLst>
            </p:cNvPr>
            <p:cNvCxnSpPr>
              <a:cxnSpLocks/>
            </p:cNvCxnSpPr>
            <p:nvPr/>
          </p:nvCxnSpPr>
          <p:spPr>
            <a:xfrm>
              <a:off x="-232229" y="2173358"/>
              <a:ext cx="1533833" cy="0"/>
            </a:xfrm>
            <a:prstGeom prst="line">
              <a:avLst/>
            </a:prstGeom>
            <a:ln w="114300"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D11913CD-C1E5-B7E0-44E0-4996C4206730}"/>
              </a:ext>
            </a:extLst>
          </p:cNvPr>
          <p:cNvSpPr/>
          <p:nvPr/>
        </p:nvSpPr>
        <p:spPr>
          <a:xfrm rot="10800000" flipV="1">
            <a:off x="1123567" y="1212779"/>
            <a:ext cx="3806246" cy="1587037"/>
          </a:xfrm>
          <a:prstGeom prst="arc">
            <a:avLst>
              <a:gd name="adj1" fmla="val 14580410"/>
              <a:gd name="adj2" fmla="val 2797549"/>
            </a:avLst>
          </a:prstGeom>
          <a:ln w="1143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DB3613C-31B8-790F-1D4E-6A112308CCC6}"/>
              </a:ext>
            </a:extLst>
          </p:cNvPr>
          <p:cNvSpPr/>
          <p:nvPr/>
        </p:nvSpPr>
        <p:spPr>
          <a:xfrm rot="10800000" flipV="1">
            <a:off x="1123567" y="1212479"/>
            <a:ext cx="3806246" cy="1587037"/>
          </a:xfrm>
          <a:prstGeom prst="arc">
            <a:avLst>
              <a:gd name="adj1" fmla="val 7788153"/>
              <a:gd name="adj2" fmla="val 15986443"/>
            </a:avLst>
          </a:prstGeom>
          <a:ln w="1143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AA6D41-D612-6993-8116-8EC1F2BB54D5}"/>
              </a:ext>
            </a:extLst>
          </p:cNvPr>
          <p:cNvSpPr/>
          <p:nvPr/>
        </p:nvSpPr>
        <p:spPr>
          <a:xfrm>
            <a:off x="3209781" y="2477945"/>
            <a:ext cx="574328" cy="574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0" dirty="0"/>
              <a:t>-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AB7DF4E-9B34-DC58-B738-4B00A11594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1416" y="4211139"/>
              <a:ext cx="1792440" cy="1315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AB7DF4E-9B34-DC58-B738-4B00A1159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2056" y="4201779"/>
                <a:ext cx="1811160" cy="133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14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24"/>
    </mc:Choice>
    <mc:Fallback xmlns="">
      <p:transition spd="slow" advTm="6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 animBg="1"/>
      <p:bldP spid="27" grpId="0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59BA80-CF14-2672-4379-351A87CDE65E}"/>
                  </a:ext>
                </a:extLst>
              </p:cNvPr>
              <p:cNvSpPr txBox="1"/>
              <p:nvPr/>
            </p:nvSpPr>
            <p:spPr>
              <a:xfrm>
                <a:off x="201786" y="3532524"/>
                <a:ext cx="5551315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800" dirty="0"/>
                  <a:t>Quantum Mechanics:</a:t>
                </a:r>
              </a:p>
              <a:p>
                <a:r>
                  <a:rPr lang="en-CA" sz="4800" dirty="0"/>
                  <a:t>State =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State Vector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(“wavefunction”)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59BA80-CF14-2672-4379-351A87CDE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6" y="3532524"/>
                <a:ext cx="5551315" cy="3046988"/>
              </a:xfrm>
              <a:prstGeom prst="rect">
                <a:avLst/>
              </a:prstGeom>
              <a:blipFill>
                <a:blip r:embed="rId3"/>
                <a:stretch>
                  <a:fillRect l="-4940" t="-4400" r="-3952" b="-9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C4F0B4-3AAE-97BC-5A90-36BC4F47F016}"/>
                  </a:ext>
                </a:extLst>
              </p:cNvPr>
              <p:cNvSpPr txBox="1"/>
              <p:nvPr/>
            </p:nvSpPr>
            <p:spPr>
              <a:xfrm>
                <a:off x="174973" y="115312"/>
                <a:ext cx="5578128" cy="3137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800" dirty="0"/>
                  <a:t>Classical Mechanics:</a:t>
                </a:r>
              </a:p>
              <a:p>
                <a:r>
                  <a:rPr lang="en-CA" sz="4800" dirty="0"/>
                  <a:t>State =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>
                    <a:solidFill>
                      <a:srgbClr val="0070C0"/>
                    </a:solidFill>
                  </a:rPr>
                  <a:t>Position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CA" sz="4800" dirty="0">
                  <a:solidFill>
                    <a:srgbClr val="0070C0"/>
                  </a:solidFill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>
                    <a:solidFill>
                      <a:srgbClr val="FF0066"/>
                    </a:solidFill>
                  </a:rPr>
                  <a:t>Momentum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CA" sz="48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C4F0B4-3AAE-97BC-5A90-36BC4F47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3" y="115312"/>
                <a:ext cx="5578128" cy="3137141"/>
              </a:xfrm>
              <a:prstGeom prst="rect">
                <a:avLst/>
              </a:prstGeom>
              <a:blipFill>
                <a:blip r:embed="rId4"/>
                <a:stretch>
                  <a:fillRect l="-5027" t="-4272" b="-66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4DEC35-0B26-8D19-B8F0-77EA140C19F9}"/>
              </a:ext>
            </a:extLst>
          </p:cNvPr>
          <p:cNvCxnSpPr>
            <a:cxnSpLocks/>
          </p:cNvCxnSpPr>
          <p:nvPr/>
        </p:nvCxnSpPr>
        <p:spPr>
          <a:xfrm>
            <a:off x="0" y="34115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0327AD0-79D2-32DC-9E37-7BE4AB03E8F6}"/>
              </a:ext>
            </a:extLst>
          </p:cNvPr>
          <p:cNvSpPr/>
          <p:nvPr/>
        </p:nvSpPr>
        <p:spPr>
          <a:xfrm rot="900000">
            <a:off x="6694615" y="399096"/>
            <a:ext cx="4705350" cy="2742687"/>
          </a:xfrm>
          <a:custGeom>
            <a:avLst/>
            <a:gdLst>
              <a:gd name="connsiteX0" fmla="*/ 0 w 4819650"/>
              <a:gd name="connsiteY0" fmla="*/ 2247900 h 2247900"/>
              <a:gd name="connsiteX1" fmla="*/ 990600 w 4819650"/>
              <a:gd name="connsiteY1" fmla="*/ 1028700 h 2247900"/>
              <a:gd name="connsiteX2" fmla="*/ 3257550 w 4819650"/>
              <a:gd name="connsiteY2" fmla="*/ 1219200 h 2247900"/>
              <a:gd name="connsiteX3" fmla="*/ 4819650 w 4819650"/>
              <a:gd name="connsiteY3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2247900">
                <a:moveTo>
                  <a:pt x="0" y="2247900"/>
                </a:moveTo>
                <a:cubicBezTo>
                  <a:pt x="223837" y="1724025"/>
                  <a:pt x="447675" y="1200150"/>
                  <a:pt x="990600" y="1028700"/>
                </a:cubicBezTo>
                <a:cubicBezTo>
                  <a:pt x="1533525" y="857250"/>
                  <a:pt x="2619375" y="1390650"/>
                  <a:pt x="3257550" y="1219200"/>
                </a:cubicBezTo>
                <a:cubicBezTo>
                  <a:pt x="3895725" y="1047750"/>
                  <a:pt x="4357687" y="523875"/>
                  <a:pt x="4819650" y="0"/>
                </a:cubicBezTo>
              </a:path>
            </a:pathLst>
          </a:custGeom>
          <a:noFill/>
          <a:ln w="1143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9442BC-4B7B-F6E0-4B3D-B18E8AE05CD2}"/>
              </a:ext>
            </a:extLst>
          </p:cNvPr>
          <p:cNvSpPr/>
          <p:nvPr/>
        </p:nvSpPr>
        <p:spPr>
          <a:xfrm>
            <a:off x="7285166" y="982664"/>
            <a:ext cx="685798" cy="68579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6BB158-DD76-0608-B7E9-FC8F8C6D4455}"/>
              </a:ext>
            </a:extLst>
          </p:cNvPr>
          <p:cNvCxnSpPr>
            <a:cxnSpLocks/>
          </p:cNvCxnSpPr>
          <p:nvPr/>
        </p:nvCxnSpPr>
        <p:spPr>
          <a:xfrm flipV="1">
            <a:off x="7609015" y="842629"/>
            <a:ext cx="1809750" cy="469084"/>
          </a:xfrm>
          <a:prstGeom prst="straightConnector1">
            <a:avLst/>
          </a:prstGeom>
          <a:ln w="1524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E62AB-04F2-A923-8F27-10A8C956444D}"/>
              </a:ext>
            </a:extLst>
          </p:cNvPr>
          <p:cNvCxnSpPr>
            <a:cxnSpLocks/>
          </p:cNvCxnSpPr>
          <p:nvPr/>
        </p:nvCxnSpPr>
        <p:spPr>
          <a:xfrm flipV="1">
            <a:off x="6322792" y="3844008"/>
            <a:ext cx="1370488" cy="2391826"/>
          </a:xfrm>
          <a:prstGeom prst="straightConnector1">
            <a:avLst/>
          </a:prstGeom>
          <a:ln w="190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B2B66F-AAA9-A353-946B-6CC620D0AB7C}"/>
              </a:ext>
            </a:extLst>
          </p:cNvPr>
          <p:cNvGrpSpPr/>
          <p:nvPr/>
        </p:nvGrpSpPr>
        <p:grpSpPr>
          <a:xfrm>
            <a:off x="7428455" y="4224627"/>
            <a:ext cx="4574440" cy="2011207"/>
            <a:chOff x="7428455" y="4224627"/>
            <a:chExt cx="4574440" cy="201120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C20130-569A-92BC-AC61-6DF2FDEEACF7}"/>
                </a:ext>
              </a:extLst>
            </p:cNvPr>
            <p:cNvSpPr/>
            <p:nvPr/>
          </p:nvSpPr>
          <p:spPr>
            <a:xfrm>
              <a:off x="8609140" y="4224627"/>
              <a:ext cx="3393755" cy="2011207"/>
            </a:xfrm>
            <a:custGeom>
              <a:avLst/>
              <a:gdLst>
                <a:gd name="connsiteX0" fmla="*/ 0 w 3927423"/>
                <a:gd name="connsiteY0" fmla="*/ 1336746 h 2446716"/>
                <a:gd name="connsiteX1" fmla="*/ 449705 w 3927423"/>
                <a:gd name="connsiteY1" fmla="*/ 1336746 h 2446716"/>
                <a:gd name="connsiteX2" fmla="*/ 584616 w 3927423"/>
                <a:gd name="connsiteY2" fmla="*/ 857061 h 2446716"/>
                <a:gd name="connsiteX3" fmla="*/ 779488 w 3927423"/>
                <a:gd name="connsiteY3" fmla="*/ 1951343 h 2446716"/>
                <a:gd name="connsiteX4" fmla="*/ 1274164 w 3927423"/>
                <a:gd name="connsiteY4" fmla="*/ 2621 h 2446716"/>
                <a:gd name="connsiteX5" fmla="*/ 1618937 w 3927423"/>
                <a:gd name="connsiteY5" fmla="*/ 2446018 h 2446716"/>
                <a:gd name="connsiteX6" fmla="*/ 2008682 w 3927423"/>
                <a:gd name="connsiteY6" fmla="*/ 272444 h 2446716"/>
                <a:gd name="connsiteX7" fmla="*/ 2368445 w 3927423"/>
                <a:gd name="connsiteY7" fmla="*/ 1981323 h 2446716"/>
                <a:gd name="connsiteX8" fmla="*/ 2788170 w 3927423"/>
                <a:gd name="connsiteY8" fmla="*/ 857061 h 2446716"/>
                <a:gd name="connsiteX9" fmla="*/ 3028013 w 3927423"/>
                <a:gd name="connsiteY9" fmla="*/ 1366726 h 2446716"/>
                <a:gd name="connsiteX10" fmla="*/ 3927423 w 3927423"/>
                <a:gd name="connsiteY10" fmla="*/ 1426687 h 2446716"/>
                <a:gd name="connsiteX0" fmla="*/ 0 w 3746448"/>
                <a:gd name="connsiteY0" fmla="*/ 1336746 h 2446716"/>
                <a:gd name="connsiteX1" fmla="*/ 449705 w 3746448"/>
                <a:gd name="connsiteY1" fmla="*/ 1336746 h 2446716"/>
                <a:gd name="connsiteX2" fmla="*/ 584616 w 3746448"/>
                <a:gd name="connsiteY2" fmla="*/ 857061 h 2446716"/>
                <a:gd name="connsiteX3" fmla="*/ 779488 w 3746448"/>
                <a:gd name="connsiteY3" fmla="*/ 1951343 h 2446716"/>
                <a:gd name="connsiteX4" fmla="*/ 1274164 w 3746448"/>
                <a:gd name="connsiteY4" fmla="*/ 2621 h 2446716"/>
                <a:gd name="connsiteX5" fmla="*/ 1618937 w 3746448"/>
                <a:gd name="connsiteY5" fmla="*/ 2446018 h 2446716"/>
                <a:gd name="connsiteX6" fmla="*/ 2008682 w 3746448"/>
                <a:gd name="connsiteY6" fmla="*/ 272444 h 2446716"/>
                <a:gd name="connsiteX7" fmla="*/ 2368445 w 3746448"/>
                <a:gd name="connsiteY7" fmla="*/ 1981323 h 2446716"/>
                <a:gd name="connsiteX8" fmla="*/ 2788170 w 3746448"/>
                <a:gd name="connsiteY8" fmla="*/ 857061 h 2446716"/>
                <a:gd name="connsiteX9" fmla="*/ 3028013 w 3746448"/>
                <a:gd name="connsiteY9" fmla="*/ 1366726 h 2446716"/>
                <a:gd name="connsiteX10" fmla="*/ 3746448 w 3746448"/>
                <a:gd name="connsiteY10" fmla="*/ 1426687 h 2446716"/>
                <a:gd name="connsiteX0" fmla="*/ 0 w 3746448"/>
                <a:gd name="connsiteY0" fmla="*/ 1336745 h 2446715"/>
                <a:gd name="connsiteX1" fmla="*/ 449705 w 3746448"/>
                <a:gd name="connsiteY1" fmla="*/ 1336745 h 2446715"/>
                <a:gd name="connsiteX2" fmla="*/ 679866 w 3746448"/>
                <a:gd name="connsiteY2" fmla="*/ 850710 h 2446715"/>
                <a:gd name="connsiteX3" fmla="*/ 779488 w 3746448"/>
                <a:gd name="connsiteY3" fmla="*/ 1951342 h 2446715"/>
                <a:gd name="connsiteX4" fmla="*/ 1274164 w 3746448"/>
                <a:gd name="connsiteY4" fmla="*/ 2620 h 2446715"/>
                <a:gd name="connsiteX5" fmla="*/ 1618937 w 3746448"/>
                <a:gd name="connsiteY5" fmla="*/ 2446017 h 2446715"/>
                <a:gd name="connsiteX6" fmla="*/ 2008682 w 3746448"/>
                <a:gd name="connsiteY6" fmla="*/ 272443 h 2446715"/>
                <a:gd name="connsiteX7" fmla="*/ 2368445 w 3746448"/>
                <a:gd name="connsiteY7" fmla="*/ 1981322 h 2446715"/>
                <a:gd name="connsiteX8" fmla="*/ 2788170 w 3746448"/>
                <a:gd name="connsiteY8" fmla="*/ 857060 h 2446715"/>
                <a:gd name="connsiteX9" fmla="*/ 3028013 w 3746448"/>
                <a:gd name="connsiteY9" fmla="*/ 1366725 h 2446715"/>
                <a:gd name="connsiteX10" fmla="*/ 3746448 w 3746448"/>
                <a:gd name="connsiteY10" fmla="*/ 1426686 h 244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46448" h="2446715">
                  <a:moveTo>
                    <a:pt x="0" y="1336745"/>
                  </a:moveTo>
                  <a:cubicBezTo>
                    <a:pt x="176134" y="1376719"/>
                    <a:pt x="336394" y="1417751"/>
                    <a:pt x="449705" y="1336745"/>
                  </a:cubicBezTo>
                  <a:cubicBezTo>
                    <a:pt x="563016" y="1255739"/>
                    <a:pt x="624902" y="748277"/>
                    <a:pt x="679866" y="850710"/>
                  </a:cubicBezTo>
                  <a:cubicBezTo>
                    <a:pt x="734830" y="953143"/>
                    <a:pt x="680438" y="2092690"/>
                    <a:pt x="779488" y="1951342"/>
                  </a:cubicBezTo>
                  <a:cubicBezTo>
                    <a:pt x="878538" y="1809994"/>
                    <a:pt x="1134256" y="-79826"/>
                    <a:pt x="1274164" y="2620"/>
                  </a:cubicBezTo>
                  <a:cubicBezTo>
                    <a:pt x="1414072" y="85066"/>
                    <a:pt x="1496517" y="2401047"/>
                    <a:pt x="1618937" y="2446017"/>
                  </a:cubicBezTo>
                  <a:cubicBezTo>
                    <a:pt x="1741357" y="2490987"/>
                    <a:pt x="1883764" y="349892"/>
                    <a:pt x="2008682" y="272443"/>
                  </a:cubicBezTo>
                  <a:cubicBezTo>
                    <a:pt x="2133600" y="194994"/>
                    <a:pt x="2238530" y="1883886"/>
                    <a:pt x="2368445" y="1981322"/>
                  </a:cubicBezTo>
                  <a:cubicBezTo>
                    <a:pt x="2498360" y="2078758"/>
                    <a:pt x="2678242" y="959493"/>
                    <a:pt x="2788170" y="857060"/>
                  </a:cubicBezTo>
                  <a:cubicBezTo>
                    <a:pt x="2898098" y="754627"/>
                    <a:pt x="2838138" y="1271787"/>
                    <a:pt x="3028013" y="1366725"/>
                  </a:cubicBezTo>
                  <a:cubicBezTo>
                    <a:pt x="3217888" y="1461663"/>
                    <a:pt x="3391680" y="1444174"/>
                    <a:pt x="3746448" y="1426686"/>
                  </a:cubicBezTo>
                </a:path>
              </a:pathLst>
            </a:custGeom>
            <a:solidFill>
              <a:srgbClr val="DAC2EC"/>
            </a:solidFill>
            <a:ln w="952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0E2753-3BD4-1CDA-F984-FCA77A6B395C}"/>
                    </a:ext>
                  </a:extLst>
                </p:cNvPr>
                <p:cNvSpPr txBox="1"/>
                <p:nvPr/>
              </p:nvSpPr>
              <p:spPr>
                <a:xfrm>
                  <a:off x="7428455" y="4562324"/>
                  <a:ext cx="941099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0E2753-3BD4-1CDA-F984-FCA77A6B3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8455" y="4562324"/>
                  <a:ext cx="941099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3498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3"/>
    </mc:Choice>
    <mc:Fallback xmlns="">
      <p:transition spd="slow" advTm="28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build="p"/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EBE7A-C76C-9002-2F01-4E0A82B6850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DC89D0-8CDD-5D6F-80D5-68F1EB7BF89A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8D5208-1E2B-F93E-93F0-76F17E4ED6D2}"/>
              </a:ext>
            </a:extLst>
          </p:cNvPr>
          <p:cNvSpPr txBox="1"/>
          <p:nvPr/>
        </p:nvSpPr>
        <p:spPr>
          <a:xfrm>
            <a:off x="87089" y="43542"/>
            <a:ext cx="5720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Light Orbital Angular Momentum</a:t>
            </a:r>
            <a:endParaRPr lang="en-CA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6A1ED-C9B6-8BF9-2CCB-34B149F5D443}"/>
              </a:ext>
            </a:extLst>
          </p:cNvPr>
          <p:cNvSpPr txBox="1"/>
          <p:nvPr/>
        </p:nvSpPr>
        <p:spPr>
          <a:xfrm>
            <a:off x="6127904" y="43542"/>
            <a:ext cx="606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Matter Orbital Angular Momentum</a:t>
            </a:r>
            <a:endParaRPr lang="en-CA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86AF6-033C-5D5F-D482-638EF228BF85}"/>
              </a:ext>
            </a:extLst>
          </p:cNvPr>
          <p:cNvSpPr txBox="1"/>
          <p:nvPr/>
        </p:nvSpPr>
        <p:spPr>
          <a:xfrm>
            <a:off x="87089" y="3465512"/>
            <a:ext cx="5873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Light Internal Angular Momentum</a:t>
            </a:r>
            <a:endParaRPr lang="en-CA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6A6D96-EA89-DA1A-3D3D-6AAA4F4040D8}"/>
              </a:ext>
            </a:extLst>
          </p:cNvPr>
          <p:cNvSpPr txBox="1"/>
          <p:nvPr/>
        </p:nvSpPr>
        <p:spPr>
          <a:xfrm>
            <a:off x="6127904" y="3465512"/>
            <a:ext cx="6004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Matter Internal Angular Momentum?</a:t>
            </a:r>
            <a:endParaRPr lang="en-CA" sz="3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2867F6-A0B5-866C-E6C3-431853C9809B}"/>
              </a:ext>
            </a:extLst>
          </p:cNvPr>
          <p:cNvSpPr/>
          <p:nvPr/>
        </p:nvSpPr>
        <p:spPr>
          <a:xfrm>
            <a:off x="8872788" y="1699427"/>
            <a:ext cx="574328" cy="57432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DB9E56-5208-9A15-D0F6-F8031E59F903}"/>
              </a:ext>
            </a:extLst>
          </p:cNvPr>
          <p:cNvGrpSpPr/>
          <p:nvPr/>
        </p:nvGrpSpPr>
        <p:grpSpPr>
          <a:xfrm>
            <a:off x="974362" y="694819"/>
            <a:ext cx="4362136" cy="2583543"/>
            <a:chOff x="974362" y="694819"/>
            <a:chExt cx="4362136" cy="25835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DC6360-3623-C0F0-7F72-983C1EC8162E}"/>
                </a:ext>
              </a:extLst>
            </p:cNvPr>
            <p:cNvSpPr/>
            <p:nvPr/>
          </p:nvSpPr>
          <p:spPr>
            <a:xfrm>
              <a:off x="974362" y="694819"/>
              <a:ext cx="4362136" cy="2583543"/>
            </a:xfrm>
            <a:prstGeom prst="rect">
              <a:avLst/>
            </a:prstGeom>
            <a:gradFill>
              <a:gsLst>
                <a:gs pos="51000">
                  <a:schemeClr val="accent5">
                    <a:lumMod val="20000"/>
                    <a:lumOff val="80000"/>
                  </a:schemeClr>
                </a:gs>
                <a:gs pos="0">
                  <a:schemeClr val="bg1"/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948B19-C322-C7F2-FD29-4422D7FDE190}"/>
                </a:ext>
              </a:extLst>
            </p:cNvPr>
            <p:cNvSpPr txBox="1"/>
            <p:nvPr/>
          </p:nvSpPr>
          <p:spPr>
            <a:xfrm>
              <a:off x="974362" y="988239"/>
              <a:ext cx="3290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(material with </a:t>
              </a:r>
              <a:br>
                <a:rPr lang="en-GB" sz="2000" dirty="0"/>
              </a:br>
              <a:r>
                <a:rPr lang="en-GB" sz="2000" dirty="0"/>
                <a:t>index-of-refraction gradient)</a:t>
              </a:r>
              <a:endParaRPr lang="en-CA" sz="2000" dirty="0"/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36B8B8E6-2D96-4BFE-74DF-E7DAC566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39" y="3941159"/>
            <a:ext cx="4622868" cy="287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95BAF7-9D1F-BFBE-3943-725F69179CEA}"/>
              </a:ext>
            </a:extLst>
          </p:cNvPr>
          <p:cNvSpPr txBox="1"/>
          <p:nvPr/>
        </p:nvSpPr>
        <p:spPr>
          <a:xfrm>
            <a:off x="27413" y="6113092"/>
            <a:ext cx="29966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Credit link in description (</a:t>
            </a:r>
            <a:r>
              <a:rPr lang="en-CA" sz="2000" b="1" u="sng" dirty="0"/>
              <a:t>Dave3457</a:t>
            </a:r>
            <a:r>
              <a:rPr lang="en-CA" sz="2000" dirty="0"/>
              <a:t> on Wikipedia)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6DB7DA-9508-E0FD-694E-2E62F844DE51}"/>
              </a:ext>
            </a:extLst>
          </p:cNvPr>
          <p:cNvGrpSpPr/>
          <p:nvPr/>
        </p:nvGrpSpPr>
        <p:grpSpPr>
          <a:xfrm>
            <a:off x="7218198" y="4572000"/>
            <a:ext cx="3086813" cy="1657684"/>
            <a:chOff x="7218198" y="4572000"/>
            <a:chExt cx="3086813" cy="165768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6114DFA-FD1C-C866-F4B4-9C9B6154B30E}"/>
                </a:ext>
              </a:extLst>
            </p:cNvPr>
            <p:cNvCxnSpPr>
              <a:cxnSpLocks/>
            </p:cNvCxnSpPr>
            <p:nvPr/>
          </p:nvCxnSpPr>
          <p:spPr>
            <a:xfrm>
              <a:off x="7218198" y="4572000"/>
              <a:ext cx="2799649" cy="1336085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BD6745-C470-A6F1-23B1-978878382461}"/>
                </a:ext>
              </a:extLst>
            </p:cNvPr>
            <p:cNvSpPr/>
            <p:nvPr/>
          </p:nvSpPr>
          <p:spPr>
            <a:xfrm>
              <a:off x="9730683" y="5655356"/>
              <a:ext cx="574328" cy="5743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0" dirty="0"/>
                <a:t>-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793268-111B-D119-D53D-C2DB189F95B1}"/>
              </a:ext>
            </a:extLst>
          </p:cNvPr>
          <p:cNvCxnSpPr>
            <a:cxnSpLocks/>
          </p:cNvCxnSpPr>
          <p:nvPr/>
        </p:nvCxnSpPr>
        <p:spPr>
          <a:xfrm flipV="1">
            <a:off x="7685650" y="4123310"/>
            <a:ext cx="905782" cy="679124"/>
          </a:xfrm>
          <a:prstGeom prst="line">
            <a:avLst/>
          </a:prstGeom>
          <a:ln w="114300">
            <a:solidFill>
              <a:schemeClr val="tx2">
                <a:lumMod val="5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8267F7-150E-5895-198A-713AD49C725D}"/>
              </a:ext>
            </a:extLst>
          </p:cNvPr>
          <p:cNvCxnSpPr>
            <a:cxnSpLocks/>
          </p:cNvCxnSpPr>
          <p:nvPr/>
        </p:nvCxnSpPr>
        <p:spPr>
          <a:xfrm flipV="1">
            <a:off x="8295485" y="4865814"/>
            <a:ext cx="941411" cy="205434"/>
          </a:xfrm>
          <a:prstGeom prst="line">
            <a:avLst/>
          </a:prstGeom>
          <a:ln w="114300">
            <a:solidFill>
              <a:schemeClr val="accent5">
                <a:lumMod val="60000"/>
                <a:lumOff val="4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92F47-86AF-1923-3CCF-551C16575E2A}"/>
              </a:ext>
            </a:extLst>
          </p:cNvPr>
          <p:cNvCxnSpPr>
            <a:cxnSpLocks/>
          </p:cNvCxnSpPr>
          <p:nvPr/>
        </p:nvCxnSpPr>
        <p:spPr>
          <a:xfrm>
            <a:off x="7838050" y="4865814"/>
            <a:ext cx="0" cy="953251"/>
          </a:xfrm>
          <a:prstGeom prst="line">
            <a:avLst/>
          </a:prstGeom>
          <a:ln w="114300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692D1F-D26D-A9B6-C520-ED195BE5B785}"/>
              </a:ext>
            </a:extLst>
          </p:cNvPr>
          <p:cNvCxnSpPr>
            <a:cxnSpLocks/>
          </p:cNvCxnSpPr>
          <p:nvPr/>
        </p:nvCxnSpPr>
        <p:spPr>
          <a:xfrm flipH="1" flipV="1">
            <a:off x="7733081" y="3937604"/>
            <a:ext cx="462326" cy="1104012"/>
          </a:xfrm>
          <a:prstGeom prst="line">
            <a:avLst/>
          </a:prstGeom>
          <a:ln w="114300">
            <a:solidFill>
              <a:schemeClr val="accent5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51D184-E7CB-E0EC-504A-A9A96E5DE16A}"/>
              </a:ext>
            </a:extLst>
          </p:cNvPr>
          <p:cNvCxnSpPr>
            <a:cxnSpLocks/>
          </p:cNvCxnSpPr>
          <p:nvPr/>
        </p:nvCxnSpPr>
        <p:spPr>
          <a:xfrm flipH="1">
            <a:off x="8110026" y="5190651"/>
            <a:ext cx="332708" cy="646113"/>
          </a:xfrm>
          <a:prstGeom prst="line">
            <a:avLst/>
          </a:prstGeom>
          <a:ln w="114300">
            <a:solidFill>
              <a:schemeClr val="accent1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49096D-2BC8-9B64-4183-0DC92687E42B}"/>
              </a:ext>
            </a:extLst>
          </p:cNvPr>
          <p:cNvCxnSpPr>
            <a:cxnSpLocks/>
          </p:cNvCxnSpPr>
          <p:nvPr/>
        </p:nvCxnSpPr>
        <p:spPr>
          <a:xfrm flipH="1">
            <a:off x="8262426" y="5617305"/>
            <a:ext cx="1072136" cy="371859"/>
          </a:xfrm>
          <a:prstGeom prst="line">
            <a:avLst/>
          </a:prstGeom>
          <a:ln w="114300">
            <a:solidFill>
              <a:schemeClr val="accent1">
                <a:lumMod val="50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F4744-7ADE-1ABF-E3C5-AF745F5A3B56}"/>
              </a:ext>
            </a:extLst>
          </p:cNvPr>
          <p:cNvCxnSpPr>
            <a:cxnSpLocks/>
          </p:cNvCxnSpPr>
          <p:nvPr/>
        </p:nvCxnSpPr>
        <p:spPr>
          <a:xfrm flipV="1">
            <a:off x="8703492" y="4174196"/>
            <a:ext cx="223534" cy="1121510"/>
          </a:xfrm>
          <a:prstGeom prst="line">
            <a:avLst/>
          </a:prstGeom>
          <a:ln w="114300">
            <a:solidFill>
              <a:schemeClr val="accent1">
                <a:lumMod val="75000"/>
                <a:alpha val="67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7069E2-166F-C95A-B351-C81C33F20CD5}"/>
              </a:ext>
            </a:extLst>
          </p:cNvPr>
          <p:cNvCxnSpPr>
            <a:cxnSpLocks/>
          </p:cNvCxnSpPr>
          <p:nvPr/>
        </p:nvCxnSpPr>
        <p:spPr>
          <a:xfrm flipH="1" flipV="1">
            <a:off x="8591432" y="4760094"/>
            <a:ext cx="541587" cy="667806"/>
          </a:xfrm>
          <a:prstGeom prst="line">
            <a:avLst/>
          </a:prstGeom>
          <a:ln w="114300">
            <a:solidFill>
              <a:srgbClr val="002060">
                <a:alpha val="67000"/>
              </a:srgb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BED095-19CB-B87E-BC26-7E9740FEF302}"/>
              </a:ext>
            </a:extLst>
          </p:cNvPr>
          <p:cNvGrpSpPr/>
          <p:nvPr/>
        </p:nvGrpSpPr>
        <p:grpSpPr>
          <a:xfrm>
            <a:off x="-3276007" y="2173358"/>
            <a:ext cx="9039902" cy="3169081"/>
            <a:chOff x="-3276007" y="2173358"/>
            <a:chExt cx="9039902" cy="3169081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374F4E0-2A6E-4E55-2AC5-5854313C6AD4}"/>
                </a:ext>
              </a:extLst>
            </p:cNvPr>
            <p:cNvSpPr/>
            <p:nvPr/>
          </p:nvSpPr>
          <p:spPr>
            <a:xfrm rot="10800000" flipV="1">
              <a:off x="-3276007" y="2173358"/>
              <a:ext cx="9039902" cy="3169081"/>
            </a:xfrm>
            <a:prstGeom prst="arc">
              <a:avLst>
                <a:gd name="adj1" fmla="val 11501690"/>
                <a:gd name="adj2" fmla="val 16140941"/>
              </a:avLst>
            </a:prstGeom>
            <a:ln w="114300">
              <a:solidFill>
                <a:srgbClr val="FFFF00"/>
              </a:solidFill>
              <a:headEnd type="triangl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DC2CE80-B6C8-E734-C23F-FB2A98DA732C}"/>
                </a:ext>
              </a:extLst>
            </p:cNvPr>
            <p:cNvCxnSpPr>
              <a:cxnSpLocks/>
            </p:cNvCxnSpPr>
            <p:nvPr/>
          </p:nvCxnSpPr>
          <p:spPr>
            <a:xfrm>
              <a:off x="-232229" y="2173358"/>
              <a:ext cx="1533833" cy="0"/>
            </a:xfrm>
            <a:prstGeom prst="line">
              <a:avLst/>
            </a:prstGeom>
            <a:ln w="114300"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rc 6">
            <a:extLst>
              <a:ext uri="{FF2B5EF4-FFF2-40B4-BE49-F238E27FC236}">
                <a16:creationId xmlns:a16="http://schemas.microsoft.com/office/drawing/2014/main" id="{D11913CD-C1E5-B7E0-44E0-4996C4206730}"/>
              </a:ext>
            </a:extLst>
          </p:cNvPr>
          <p:cNvSpPr/>
          <p:nvPr/>
        </p:nvSpPr>
        <p:spPr>
          <a:xfrm rot="10800000" flipV="1">
            <a:off x="7247227" y="1212779"/>
            <a:ext cx="3806246" cy="1587037"/>
          </a:xfrm>
          <a:prstGeom prst="arc">
            <a:avLst>
              <a:gd name="adj1" fmla="val 14580410"/>
              <a:gd name="adj2" fmla="val 2797549"/>
            </a:avLst>
          </a:prstGeom>
          <a:ln w="1143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DB3613C-31B8-790F-1D4E-6A112308CCC6}"/>
              </a:ext>
            </a:extLst>
          </p:cNvPr>
          <p:cNvSpPr/>
          <p:nvPr/>
        </p:nvSpPr>
        <p:spPr>
          <a:xfrm rot="10800000" flipV="1">
            <a:off x="7247227" y="1212479"/>
            <a:ext cx="3806246" cy="1587037"/>
          </a:xfrm>
          <a:prstGeom prst="arc">
            <a:avLst>
              <a:gd name="adj1" fmla="val 7788153"/>
              <a:gd name="adj2" fmla="val 15986443"/>
            </a:avLst>
          </a:prstGeom>
          <a:ln w="1143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AA6D41-D612-6993-8116-8EC1F2BB54D5}"/>
              </a:ext>
            </a:extLst>
          </p:cNvPr>
          <p:cNvSpPr/>
          <p:nvPr/>
        </p:nvSpPr>
        <p:spPr>
          <a:xfrm>
            <a:off x="9333441" y="2477945"/>
            <a:ext cx="574328" cy="574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0" dirty="0"/>
              <a:t>-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AB7DF4E-9B34-DC58-B738-4B00A11594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96880" y="3970800"/>
              <a:ext cx="1792440" cy="1315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AB7DF4E-9B34-DC58-B738-4B00A1159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7520" y="3961440"/>
                <a:ext cx="1811160" cy="133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492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24"/>
    </mc:Choice>
    <mc:Fallback xmlns="">
      <p:transition spd="slow" advTm="6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 animBg="1"/>
      <p:bldP spid="27" grpId="0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B2761-2E1F-6FBD-FADB-2426EA7A0BE7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5A15C-F069-14EA-A7FD-325C727C1A59}"/>
              </a:ext>
            </a:extLst>
          </p:cNvPr>
          <p:cNvSpPr/>
          <p:nvPr/>
        </p:nvSpPr>
        <p:spPr>
          <a:xfrm>
            <a:off x="6096001" y="2280753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2958AD-EAA1-A247-F8DC-C5B4236F1C78}"/>
              </a:ext>
            </a:extLst>
          </p:cNvPr>
          <p:cNvSpPr/>
          <p:nvPr/>
        </p:nvSpPr>
        <p:spPr>
          <a:xfrm flipV="1">
            <a:off x="6096001" y="3396226"/>
            <a:ext cx="4704204" cy="1107996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87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11">
        <p:fade/>
      </p:transition>
    </mc:Choice>
    <mc:Fallback xmlns="">
      <p:transition spd="med" advTm="160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C63B88B-CD3C-62F0-0589-406E09F697FE}"/>
              </a:ext>
            </a:extLst>
          </p:cNvPr>
          <p:cNvGrpSpPr/>
          <p:nvPr/>
        </p:nvGrpSpPr>
        <p:grpSpPr>
          <a:xfrm>
            <a:off x="1525194" y="2910402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" name="3D Model 12">
                  <a:extLst>
                    <a:ext uri="{FF2B5EF4-FFF2-40B4-BE49-F238E27FC236}">
                      <a16:creationId xmlns:a16="http://schemas.microsoft.com/office/drawing/2014/main" id="{C7F954C4-FE5C-A24A-940B-1AB9823B442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7399206"/>
                    </p:ext>
                  </p:extLst>
                </p:nvPr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" name="3D Model 12">
                  <a:extLst>
                    <a:ext uri="{FF2B5EF4-FFF2-40B4-BE49-F238E27FC236}">
                      <a16:creationId xmlns:a16="http://schemas.microsoft.com/office/drawing/2014/main" id="{C7F954C4-FE5C-A24A-940B-1AB9823B442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5194" y="2910402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0188D0-AAD2-4F50-951B-835CE3E05D50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88285E-6CFA-9505-3436-85737D469EA2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CB2761-2E1F-6FBD-FADB-2426EA7A0BE7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74C6F5-4A92-048F-A888-1DE4997DF3AF}"/>
              </a:ext>
            </a:extLst>
          </p:cNvPr>
          <p:cNvGrpSpPr/>
          <p:nvPr/>
        </p:nvGrpSpPr>
        <p:grpSpPr>
          <a:xfrm rot="19661404">
            <a:off x="6628135" y="1863740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6" name="3D Model 35">
                  <a:extLst>
                    <a:ext uri="{FF2B5EF4-FFF2-40B4-BE49-F238E27FC236}">
                      <a16:creationId xmlns:a16="http://schemas.microsoft.com/office/drawing/2014/main" id="{1FC35DF2-1FDD-41FE-75F7-11C5C7CE315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7462916"/>
                    </p:ext>
                  </p:extLst>
                </p:nvPr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 rot="19661404"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6" name="3D Model 35">
                  <a:extLst>
                    <a:ext uri="{FF2B5EF4-FFF2-40B4-BE49-F238E27FC236}">
                      <a16:creationId xmlns:a16="http://schemas.microsoft.com/office/drawing/2014/main" id="{1FC35DF2-1FDD-41FE-75F7-11C5C7CE31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9661404">
                  <a:off x="6628135" y="1863740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BFEA04-A9B1-728B-A12E-AB4C90F59AC6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7E1CFE-E0EC-4A92-F856-C693EB32F695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81DF59-65EB-34FB-880D-915034B04D6A}"/>
              </a:ext>
            </a:extLst>
          </p:cNvPr>
          <p:cNvGrpSpPr/>
          <p:nvPr/>
        </p:nvGrpSpPr>
        <p:grpSpPr>
          <a:xfrm>
            <a:off x="567155" y="1859346"/>
            <a:ext cx="10802366" cy="3432373"/>
            <a:chOff x="567155" y="1859346"/>
            <a:chExt cx="10802366" cy="343237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47C029-2EFF-85EE-3536-D2DD3BA93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1674" y="2955433"/>
              <a:ext cx="2314351" cy="1253506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899252-BD5F-704A-211C-2B9FC361130C}"/>
                </a:ext>
              </a:extLst>
            </p:cNvPr>
            <p:cNvGrpSpPr/>
            <p:nvPr/>
          </p:nvGrpSpPr>
          <p:grpSpPr>
            <a:xfrm>
              <a:off x="567155" y="1859346"/>
              <a:ext cx="10802366" cy="3432373"/>
              <a:chOff x="567155" y="1859346"/>
              <a:chExt cx="10802366" cy="343237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AB8F7FE-0EC8-6D30-FAB2-A5652E16BB69}"/>
                  </a:ext>
                </a:extLst>
              </p:cNvPr>
              <p:cNvGrpSpPr/>
              <p:nvPr/>
            </p:nvGrpSpPr>
            <p:grpSpPr>
              <a:xfrm>
                <a:off x="4896345" y="4124351"/>
                <a:ext cx="2438399" cy="1167368"/>
                <a:chOff x="6096001" y="2880728"/>
                <a:chExt cx="4704204" cy="1167368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A35A15C-F069-14EA-A7FD-325C727C1A59}"/>
                    </a:ext>
                  </a:extLst>
                </p:cNvPr>
                <p:cNvSpPr/>
                <p:nvPr/>
              </p:nvSpPr>
              <p:spPr>
                <a:xfrm>
                  <a:off x="6096001" y="2880728"/>
                  <a:ext cx="4451718" cy="538501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  <a:gd name="connsiteX0" fmla="*/ 0 w 6381749"/>
                    <a:gd name="connsiteY0" fmla="*/ 723900 h 723900"/>
                    <a:gd name="connsiteX1" fmla="*/ 1847850 w 6381749"/>
                    <a:gd name="connsiteY1" fmla="*/ 685800 h 723900"/>
                    <a:gd name="connsiteX2" fmla="*/ 3676650 w 6381749"/>
                    <a:gd name="connsiteY2" fmla="*/ 552450 h 723900"/>
                    <a:gd name="connsiteX3" fmla="*/ 5353050 w 6381749"/>
                    <a:gd name="connsiteY3" fmla="*/ 304800 h 723900"/>
                    <a:gd name="connsiteX4" fmla="*/ 6381750 w 6381749"/>
                    <a:gd name="connsiteY4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49" h="723900">
                      <a:moveTo>
                        <a:pt x="0" y="723900"/>
                      </a:moveTo>
                      <a:cubicBezTo>
                        <a:pt x="617537" y="719137"/>
                        <a:pt x="1235075" y="714375"/>
                        <a:pt x="1847850" y="685800"/>
                      </a:cubicBezTo>
                      <a:cubicBezTo>
                        <a:pt x="2460625" y="657225"/>
                        <a:pt x="3092450" y="615950"/>
                        <a:pt x="3676650" y="552450"/>
                      </a:cubicBezTo>
                      <a:cubicBezTo>
                        <a:pt x="4260850" y="488950"/>
                        <a:pt x="4902200" y="396875"/>
                        <a:pt x="5353050" y="304800"/>
                      </a:cubicBezTo>
                      <a:cubicBezTo>
                        <a:pt x="5803900" y="212725"/>
                        <a:pt x="6149975" y="76200"/>
                        <a:pt x="638175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12958AD-EAA1-A247-F8DC-C5B4236F1C78}"/>
                    </a:ext>
                  </a:extLst>
                </p:cNvPr>
                <p:cNvSpPr/>
                <p:nvPr/>
              </p:nvSpPr>
              <p:spPr>
                <a:xfrm flipV="1">
                  <a:off x="6096001" y="3396226"/>
                  <a:ext cx="4704204" cy="651870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55" y="4654505"/>
                <a:ext cx="4331055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1FAE28-7D18-F33A-4818-11145708B413}"/>
                  </a:ext>
                </a:extLst>
              </p:cNvPr>
              <p:cNvSpPr/>
              <p:nvPr/>
            </p:nvSpPr>
            <p:spPr>
              <a:xfrm rot="19912925">
                <a:off x="8931122" y="1859346"/>
                <a:ext cx="2438399" cy="651870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72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45">
        <p:fade/>
      </p:transition>
    </mc:Choice>
    <mc:Fallback xmlns="">
      <p:transition spd="med" advTm="10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39641-EE3C-652C-E2BB-F94A51914965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BB39F-956A-7B42-0D18-901179754932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B51075-FD1B-964F-2E47-2FBAD3A27AC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4967D-9B27-0D51-9D3C-0E9CE701C628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EF6E9-B5A8-F1BE-EA68-A4BDD64B69E4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4D21F-309A-7A33-7B24-281A2D06F80B}"/>
              </a:ext>
            </a:extLst>
          </p:cNvPr>
          <p:cNvSpPr txBox="1"/>
          <p:nvPr/>
        </p:nvSpPr>
        <p:spPr>
          <a:xfrm>
            <a:off x="2015346" y="1314174"/>
            <a:ext cx="6190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Stern-Gerlach 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/>
              <a:t>Quantum Spin States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9062A64-DEE0-081F-8996-F5E9B27630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5560" y="1931040"/>
              <a:ext cx="3028320" cy="74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9062A64-DEE0-081F-8996-F5E9B2763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6200" y="1921680"/>
                <a:ext cx="3047040" cy="9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358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3"/>
    </mc:Choice>
    <mc:Fallback xmlns="">
      <p:transition spd="slow" advTm="12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B2761-2E1F-6FBD-FADB-2426EA7A0BE7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B3F2A-3EDF-385B-A1E1-38C2A750CCDC}"/>
              </a:ext>
            </a:extLst>
          </p:cNvPr>
          <p:cNvSpPr txBox="1"/>
          <p:nvPr/>
        </p:nvSpPr>
        <p:spPr>
          <a:xfrm>
            <a:off x="4343490" y="4621986"/>
            <a:ext cx="2759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6096001" y="2280753"/>
            <a:ext cx="4704204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DBC3B8C-17CC-CD88-20E3-613EEF9F3AEB}"/>
              </a:ext>
            </a:extLst>
          </p:cNvPr>
          <p:cNvSpPr/>
          <p:nvPr/>
        </p:nvSpPr>
        <p:spPr>
          <a:xfrm>
            <a:off x="4147478" y="2324082"/>
            <a:ext cx="3151271" cy="742617"/>
          </a:xfrm>
          <a:prstGeom prst="rect">
            <a:avLst/>
          </a:prstGeom>
          <a:solidFill>
            <a:srgbClr val="FF505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/>
              <a:t>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83438A-B6F1-DC9B-6B09-3D7F57C520C5}"/>
              </a:ext>
            </a:extLst>
          </p:cNvPr>
          <p:cNvSpPr/>
          <p:nvPr/>
        </p:nvSpPr>
        <p:spPr>
          <a:xfrm>
            <a:off x="4147477" y="3738596"/>
            <a:ext cx="3151271" cy="74261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/>
              <a:t>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62ABF3-1E55-253A-1834-E031EAC82C65}"/>
              </a:ext>
            </a:extLst>
          </p:cNvPr>
          <p:cNvGrpSpPr/>
          <p:nvPr/>
        </p:nvGrpSpPr>
        <p:grpSpPr>
          <a:xfrm>
            <a:off x="4657826" y="3084300"/>
            <a:ext cx="2127985" cy="646820"/>
            <a:chOff x="4657826" y="3084299"/>
            <a:chExt cx="2127985" cy="654297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FA1D37A-13DC-2D5E-CAD0-76720C18CF5C}"/>
                </a:ext>
              </a:extLst>
            </p:cNvPr>
            <p:cNvCxnSpPr>
              <a:cxnSpLocks/>
            </p:cNvCxnSpPr>
            <p:nvPr/>
          </p:nvCxnSpPr>
          <p:spPr>
            <a:xfrm>
              <a:off x="4657826" y="3084299"/>
              <a:ext cx="0" cy="654297"/>
            </a:xfrm>
            <a:prstGeom prst="straightConnector1">
              <a:avLst/>
            </a:prstGeom>
            <a:ln w="76200">
              <a:solidFill>
                <a:srgbClr val="8F45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21972D-42B4-64BD-C34C-FD8055FD78E6}"/>
                </a:ext>
              </a:extLst>
            </p:cNvPr>
            <p:cNvCxnSpPr>
              <a:cxnSpLocks/>
            </p:cNvCxnSpPr>
            <p:nvPr/>
          </p:nvCxnSpPr>
          <p:spPr>
            <a:xfrm>
              <a:off x="5723111" y="3084299"/>
              <a:ext cx="0" cy="654297"/>
            </a:xfrm>
            <a:prstGeom prst="straightConnector1">
              <a:avLst/>
            </a:prstGeom>
            <a:ln w="76200">
              <a:solidFill>
                <a:srgbClr val="8F45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A1329-412D-AE77-06D2-EE00B7915775}"/>
                </a:ext>
              </a:extLst>
            </p:cNvPr>
            <p:cNvCxnSpPr>
              <a:cxnSpLocks/>
            </p:cNvCxnSpPr>
            <p:nvPr/>
          </p:nvCxnSpPr>
          <p:spPr>
            <a:xfrm>
              <a:off x="6785811" y="3084299"/>
              <a:ext cx="0" cy="654297"/>
            </a:xfrm>
            <a:prstGeom prst="straightConnector1">
              <a:avLst/>
            </a:prstGeom>
            <a:ln w="76200">
              <a:solidFill>
                <a:srgbClr val="8F45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2810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9BA80-CF14-2672-4379-351A87CDE65E}"/>
              </a:ext>
            </a:extLst>
          </p:cNvPr>
          <p:cNvSpPr txBox="1"/>
          <p:nvPr/>
        </p:nvSpPr>
        <p:spPr>
          <a:xfrm>
            <a:off x="354186" y="3811012"/>
            <a:ext cx="86600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/>
              <a:t>In Quantum Mechanics, we represent the quantum states of </a:t>
            </a:r>
            <a:r>
              <a:rPr lang="en-CA" sz="4800" u="sng" dirty="0"/>
              <a:t>particles</a:t>
            </a:r>
            <a:r>
              <a:rPr lang="en-CA" sz="4800" dirty="0"/>
              <a:t> as vectors:</a:t>
            </a:r>
          </a:p>
          <a:p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4F0B4-3AAE-97BC-5A90-36BC4F47F016}"/>
              </a:ext>
            </a:extLst>
          </p:cNvPr>
          <p:cNvSpPr txBox="1"/>
          <p:nvPr/>
        </p:nvSpPr>
        <p:spPr>
          <a:xfrm>
            <a:off x="354186" y="382012"/>
            <a:ext cx="86600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/>
              <a:t>In Classical Mechanics, we represent the classical particle states as position + momentum</a:t>
            </a:r>
          </a:p>
          <a:p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31039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4"/>
    </mc:Choice>
    <mc:Fallback xmlns="">
      <p:transition spd="slow" advTm="41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B39DD-D209-4732-9DD7-CF7D27755A18}"/>
                  </a:ext>
                </a:extLst>
              </p:cNvPr>
              <p:cNvSpPr txBox="1"/>
              <p:nvPr/>
            </p:nvSpPr>
            <p:spPr>
              <a:xfrm>
                <a:off x="10235002" y="152390"/>
                <a:ext cx="89278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B39DD-D209-4732-9DD7-CF7D27755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002" y="152390"/>
                <a:ext cx="892781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BA2290-8475-E21B-1355-8CAC89C09A23}"/>
              </a:ext>
            </a:extLst>
          </p:cNvPr>
          <p:cNvSpPr txBox="1"/>
          <p:nvPr/>
        </p:nvSpPr>
        <p:spPr>
          <a:xfrm>
            <a:off x="468486" y="261755"/>
            <a:ext cx="8660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Standard Vector notation: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899F7-3828-C37E-E3D1-BAD956BD0373}"/>
              </a:ext>
            </a:extLst>
          </p:cNvPr>
          <p:cNvSpPr txBox="1"/>
          <p:nvPr/>
        </p:nvSpPr>
        <p:spPr>
          <a:xfrm>
            <a:off x="468486" y="1705215"/>
            <a:ext cx="9155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/>
              <a:t>Quantum “</a:t>
            </a:r>
            <a:r>
              <a:rPr lang="en-CA" sz="5400" dirty="0" err="1"/>
              <a:t>ket</a:t>
            </a:r>
            <a:r>
              <a:rPr lang="en-CA" sz="5400" dirty="0"/>
              <a:t>” Vector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5D2747-6798-60CC-7029-C5F15333C8CE}"/>
                  </a:ext>
                </a:extLst>
              </p:cNvPr>
              <p:cNvSpPr txBox="1"/>
              <p:nvPr/>
            </p:nvSpPr>
            <p:spPr>
              <a:xfrm>
                <a:off x="9948282" y="1505160"/>
                <a:ext cx="14662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5D2747-6798-60CC-7029-C5F15333C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282" y="1505160"/>
                <a:ext cx="146621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3D45AE-520E-FB31-F069-092D39F9EFD8}"/>
              </a:ext>
            </a:extLst>
          </p:cNvPr>
          <p:cNvSpPr txBox="1"/>
          <p:nvPr/>
        </p:nvSpPr>
        <p:spPr>
          <a:xfrm>
            <a:off x="468485" y="3386978"/>
            <a:ext cx="9155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/>
              <a:t>Quantum “bra” Vector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0C5B-1863-2872-27E6-75A45093932C}"/>
                  </a:ext>
                </a:extLst>
              </p:cNvPr>
              <p:cNvSpPr txBox="1"/>
              <p:nvPr/>
            </p:nvSpPr>
            <p:spPr>
              <a:xfrm>
                <a:off x="9948282" y="3186923"/>
                <a:ext cx="14662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0C5B-1863-2872-27E6-75A450939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282" y="3186923"/>
                <a:ext cx="146621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1C6F8C-F8B8-4085-AA29-21635143762F}"/>
              </a:ext>
            </a:extLst>
          </p:cNvPr>
          <p:cNvSpPr txBox="1"/>
          <p:nvPr/>
        </p:nvSpPr>
        <p:spPr>
          <a:xfrm>
            <a:off x="962801" y="4254420"/>
            <a:ext cx="44306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>
                    <a:lumMod val="50000"/>
                  </a:schemeClr>
                </a:solidFill>
              </a:rPr>
              <a:t>dual vector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200" dirty="0" err="1">
                <a:solidFill>
                  <a:schemeClr val="bg1">
                    <a:lumMod val="50000"/>
                  </a:schemeClr>
                </a:solidFill>
              </a:rPr>
              <a:t>covector</a:t>
            </a:r>
            <a:endParaRPr lang="en-CA" sz="3200" dirty="0">
              <a:solidFill>
                <a:schemeClr val="bg1">
                  <a:lumMod val="50000"/>
                </a:schemeClr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>
                    <a:lumMod val="50000"/>
                  </a:schemeClr>
                </a:solidFill>
              </a:rPr>
              <a:t>linear functional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>
                    <a:lumMod val="50000"/>
                  </a:schemeClr>
                </a:solidFill>
              </a:rPr>
              <a:t>linear form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>
                    <a:lumMod val="50000"/>
                  </a:schemeClr>
                </a:solidFill>
              </a:rPr>
              <a:t>one-form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C494D-6AE9-561D-FF55-391F8E7962C5}"/>
              </a:ext>
            </a:extLst>
          </p:cNvPr>
          <p:cNvSpPr txBox="1"/>
          <p:nvPr/>
        </p:nvSpPr>
        <p:spPr>
          <a:xfrm>
            <a:off x="5567436" y="4738105"/>
            <a:ext cx="640548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Machine that eats a vector, outputs a scalar.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8748C89-6BAB-ABDF-02B5-E3537EDB7DEB}"/>
              </a:ext>
            </a:extLst>
          </p:cNvPr>
          <p:cNvSpPr/>
          <p:nvPr/>
        </p:nvSpPr>
        <p:spPr>
          <a:xfrm>
            <a:off x="4778344" y="4254420"/>
            <a:ext cx="615066" cy="2554545"/>
          </a:xfrm>
          <a:prstGeom prst="rightBrace">
            <a:avLst>
              <a:gd name="adj1" fmla="val 8333"/>
              <a:gd name="adj2" fmla="val 3477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564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9BA80-CF14-2672-4379-351A87CDE65E}"/>
              </a:ext>
            </a:extLst>
          </p:cNvPr>
          <p:cNvSpPr txBox="1"/>
          <p:nvPr/>
        </p:nvSpPr>
        <p:spPr>
          <a:xfrm>
            <a:off x="177093" y="0"/>
            <a:ext cx="118378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/>
              <a:t>In Quantum Mechanics, we represent the quantum states of particles as </a:t>
            </a:r>
            <a:r>
              <a:rPr lang="en-CA" sz="5400" u="sng" dirty="0"/>
              <a:t>vectors</a:t>
            </a:r>
            <a:r>
              <a:rPr lang="en-CA" sz="5400" dirty="0"/>
              <a:t>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A1D577-9977-0994-9BC6-F44FEED8B540}"/>
              </a:ext>
            </a:extLst>
          </p:cNvPr>
          <p:cNvGrpSpPr/>
          <p:nvPr/>
        </p:nvGrpSpPr>
        <p:grpSpPr>
          <a:xfrm>
            <a:off x="468486" y="1729889"/>
            <a:ext cx="10659297" cy="1323439"/>
            <a:chOff x="468486" y="1876175"/>
            <a:chExt cx="10659297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1D456DB-4B1C-4A23-3C93-33FF895FBBF4}"/>
                    </a:ext>
                  </a:extLst>
                </p:cNvPr>
                <p:cNvSpPr txBox="1"/>
                <p:nvPr/>
              </p:nvSpPr>
              <p:spPr>
                <a:xfrm>
                  <a:off x="10235002" y="1876175"/>
                  <a:ext cx="89278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1D456DB-4B1C-4A23-3C93-33FF895FB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002" y="1876175"/>
                  <a:ext cx="892781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B8F239-58D4-795E-5365-848B16535E8E}"/>
                </a:ext>
              </a:extLst>
            </p:cNvPr>
            <p:cNvSpPr txBox="1"/>
            <p:nvPr/>
          </p:nvSpPr>
          <p:spPr>
            <a:xfrm>
              <a:off x="468486" y="1985540"/>
              <a:ext cx="866001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/>
                <a:t>Standard Vector notation: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A1E2E0-2F04-3881-A3E9-7CA4FB039FE3}"/>
              </a:ext>
            </a:extLst>
          </p:cNvPr>
          <p:cNvGrpSpPr/>
          <p:nvPr/>
        </p:nvGrpSpPr>
        <p:grpSpPr>
          <a:xfrm>
            <a:off x="468486" y="2843593"/>
            <a:ext cx="10946015" cy="1323439"/>
            <a:chOff x="468486" y="3228945"/>
            <a:chExt cx="10946015" cy="1323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35BFC0-8B54-3E5E-6E12-2285E897A6A1}"/>
                </a:ext>
              </a:extLst>
            </p:cNvPr>
            <p:cNvSpPr txBox="1"/>
            <p:nvPr/>
          </p:nvSpPr>
          <p:spPr>
            <a:xfrm>
              <a:off x="468486" y="3429000"/>
              <a:ext cx="915596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5400" dirty="0"/>
                <a:t>Quantum “</a:t>
              </a:r>
              <a:r>
                <a:rPr lang="en-CA" sz="5400" dirty="0" err="1"/>
                <a:t>ket</a:t>
              </a:r>
              <a:r>
                <a:rPr lang="en-CA" sz="5400" dirty="0"/>
                <a:t>” Vector notation: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F729D5-28AC-BE15-FEC8-9ED2DAFE83B3}"/>
                    </a:ext>
                  </a:extLst>
                </p:cNvPr>
                <p:cNvSpPr txBox="1"/>
                <p:nvPr/>
              </p:nvSpPr>
              <p:spPr>
                <a:xfrm>
                  <a:off x="9948282" y="3228945"/>
                  <a:ext cx="1466219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5F729D5-28AC-BE15-FEC8-9ED2DAFE8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8282" y="3228945"/>
                  <a:ext cx="1466219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86748E-45FF-DB87-9441-B3C1232A9929}"/>
                  </a:ext>
                </a:extLst>
              </p:cNvPr>
              <p:cNvSpPr txBox="1"/>
              <p:nvPr/>
            </p:nvSpPr>
            <p:spPr>
              <a:xfrm>
                <a:off x="420361" y="4262880"/>
                <a:ext cx="7712988" cy="128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86748E-45FF-DB87-9441-B3C1232A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61" y="4262880"/>
                <a:ext cx="7712988" cy="1287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FD6682-1EF7-6B8A-3F46-2D8BBAA3D7AF}"/>
                  </a:ext>
                </a:extLst>
              </p:cNvPr>
              <p:cNvSpPr txBox="1"/>
              <p:nvPr/>
            </p:nvSpPr>
            <p:spPr>
              <a:xfrm>
                <a:off x="153030" y="5509374"/>
                <a:ext cx="7980319" cy="1260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FD6682-1EF7-6B8A-3F46-2D8BBAA3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0" y="5509374"/>
                <a:ext cx="7980319" cy="12609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1B0BFC-C7A5-FEE6-46E4-D5AD4100F30F}"/>
              </a:ext>
            </a:extLst>
          </p:cNvPr>
          <p:cNvGrpSpPr/>
          <p:nvPr/>
        </p:nvGrpSpPr>
        <p:grpSpPr>
          <a:xfrm>
            <a:off x="7988968" y="4355763"/>
            <a:ext cx="4203032" cy="2379961"/>
            <a:chOff x="7988968" y="4355763"/>
            <a:chExt cx="4203032" cy="23799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EE162D-8C8F-7270-12DB-A6E0DF09B53C}"/>
                    </a:ext>
                  </a:extLst>
                </p:cNvPr>
                <p:cNvSpPr txBox="1"/>
                <p:nvPr/>
              </p:nvSpPr>
              <p:spPr>
                <a:xfrm>
                  <a:off x="8980776" y="4396270"/>
                  <a:ext cx="3211224" cy="22834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lang="en-CA" sz="7200" dirty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EE162D-8C8F-7270-12DB-A6E0DF09B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0776" y="4396270"/>
                  <a:ext cx="3211224" cy="22834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F9A4B5AB-2122-C3DD-1E33-5E95E55C8F69}"/>
                </a:ext>
              </a:extLst>
            </p:cNvPr>
            <p:cNvSpPr/>
            <p:nvPr/>
          </p:nvSpPr>
          <p:spPr>
            <a:xfrm>
              <a:off x="7988968" y="4355763"/>
              <a:ext cx="794085" cy="237996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3066DE-B548-21C0-918A-31FD76AB93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600" y="1859760"/>
              <a:ext cx="11526840" cy="4981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3066DE-B548-21C0-918A-31FD76AB93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240" y="1850400"/>
                <a:ext cx="11545560" cy="500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33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1"/>
    </mc:Choice>
    <mc:Fallback xmlns="">
      <p:transition spd="slow" advTm="3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18CF48-5F58-D28B-5CEB-D32F3DD42920}"/>
                  </a:ext>
                </a:extLst>
              </p:cNvPr>
              <p:cNvSpPr txBox="1"/>
              <p:nvPr/>
            </p:nvSpPr>
            <p:spPr>
              <a:xfrm>
                <a:off x="153030" y="96253"/>
                <a:ext cx="75953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Real vectors: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18CF48-5F58-D28B-5CEB-D32F3DD42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0" y="96253"/>
                <a:ext cx="7595307" cy="923330"/>
              </a:xfrm>
              <a:prstGeom prst="rect">
                <a:avLst/>
              </a:prstGeom>
              <a:blipFill>
                <a:blip r:embed="rId3"/>
                <a:stretch>
                  <a:fillRect l="-4254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7DC1-DC3C-8CF5-39AE-37185DF94F7F}"/>
                  </a:ext>
                </a:extLst>
              </p:cNvPr>
              <p:cNvSpPr txBox="1"/>
              <p:nvPr/>
            </p:nvSpPr>
            <p:spPr>
              <a:xfrm>
                <a:off x="153030" y="2988097"/>
                <a:ext cx="973692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Complex vectors: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57DC1-DC3C-8CF5-39AE-37185DF94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30" y="2988097"/>
                <a:ext cx="9736928" cy="923330"/>
              </a:xfrm>
              <a:prstGeom prst="rect">
                <a:avLst/>
              </a:prstGeom>
              <a:blipFill>
                <a:blip r:embed="rId4"/>
                <a:stretch>
                  <a:fillRect l="-3319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1D42C-9BB6-13EE-D6DB-82D1810D3B63}"/>
                  </a:ext>
                </a:extLst>
              </p:cNvPr>
              <p:cNvSpPr txBox="1"/>
              <p:nvPr/>
            </p:nvSpPr>
            <p:spPr>
              <a:xfrm>
                <a:off x="554712" y="1091773"/>
                <a:ext cx="10153393" cy="1739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1D42C-9BB6-13EE-D6DB-82D1810D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" y="1091773"/>
                <a:ext cx="10153393" cy="1739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557A4-FD02-9A58-3EB2-D3AB94274A71}"/>
                  </a:ext>
                </a:extLst>
              </p:cNvPr>
              <p:cNvSpPr txBox="1"/>
              <p:nvPr/>
            </p:nvSpPr>
            <p:spPr>
              <a:xfrm>
                <a:off x="369598" y="3911427"/>
                <a:ext cx="12014907" cy="1739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4557A4-FD02-9A58-3EB2-D3AB94274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8" y="3911427"/>
                <a:ext cx="12014907" cy="1739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69E810-2470-6E20-EEDA-97751B758E99}"/>
              </a:ext>
            </a:extLst>
          </p:cNvPr>
          <p:cNvCxnSpPr>
            <a:cxnSpLocks/>
          </p:cNvCxnSpPr>
          <p:nvPr/>
        </p:nvCxnSpPr>
        <p:spPr>
          <a:xfrm>
            <a:off x="0" y="289184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E93833-33B9-1618-3C56-05B02202C4E3}"/>
                  </a:ext>
                </a:extLst>
              </p:cNvPr>
              <p:cNvSpPr txBox="1"/>
              <p:nvPr/>
            </p:nvSpPr>
            <p:spPr>
              <a:xfrm>
                <a:off x="482086" y="5757943"/>
                <a:ext cx="11227828" cy="944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CA" sz="4400" dirty="0"/>
                  <a:t>Hermitian Conjugate: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E93833-33B9-1618-3C56-05B02202C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6" y="5757943"/>
                <a:ext cx="11227828" cy="944810"/>
              </a:xfrm>
              <a:prstGeom prst="rect">
                <a:avLst/>
              </a:prstGeom>
              <a:blipFill>
                <a:blip r:embed="rId7"/>
                <a:stretch>
                  <a:fillRect l="-1513" b="-2256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729CDA-BC46-4022-4356-503EC5C191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3240" y="694800"/>
              <a:ext cx="10378440" cy="597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729CDA-BC46-4022-4356-503EC5C19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3880" y="685440"/>
                <a:ext cx="10397160" cy="599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796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68"/>
    </mc:Choice>
    <mc:Fallback xmlns="">
      <p:transition spd="slow" advTm="5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0FA54-F104-0948-AE37-28785DB0C8A6}"/>
                  </a:ext>
                </a:extLst>
              </p:cNvPr>
              <p:cNvSpPr txBox="1"/>
              <p:nvPr/>
            </p:nvSpPr>
            <p:spPr>
              <a:xfrm>
                <a:off x="306536" y="111462"/>
                <a:ext cx="57082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7200" dirty="0" err="1"/>
                  <a:t>Ket</a:t>
                </a:r>
                <a:r>
                  <a:rPr lang="en-GB" sz="7200" dirty="0"/>
                  <a:t> vector: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CA" sz="7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F0FA54-F104-0948-AE37-28785DB0C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6" y="111462"/>
                <a:ext cx="5708241" cy="1200329"/>
              </a:xfrm>
              <a:prstGeom prst="rect">
                <a:avLst/>
              </a:prstGeom>
              <a:blipFill>
                <a:blip r:embed="rId3"/>
                <a:stretch>
                  <a:fillRect l="-8004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0413A75-028B-4F50-5E49-23FCA167739E}"/>
              </a:ext>
            </a:extLst>
          </p:cNvPr>
          <p:cNvGrpSpPr/>
          <p:nvPr/>
        </p:nvGrpSpPr>
        <p:grpSpPr>
          <a:xfrm>
            <a:off x="1989439" y="1740962"/>
            <a:ext cx="5971361" cy="1481559"/>
            <a:chOff x="1605982" y="1631026"/>
            <a:chExt cx="5971361" cy="1481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CB1D6C-3507-C2F0-CE64-7B97BF06914A}"/>
                    </a:ext>
                  </a:extLst>
                </p:cNvPr>
                <p:cNvSpPr txBox="1"/>
                <p:nvPr/>
              </p:nvSpPr>
              <p:spPr>
                <a:xfrm>
                  <a:off x="1605982" y="1631026"/>
                  <a:ext cx="2377671" cy="1481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8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8800" dirty="0">
                      <a:solidFill>
                        <a:srgbClr val="0070C0"/>
                      </a:solidFill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2CB1D6C-3507-C2F0-CE64-7B97BF069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982" y="1631026"/>
                  <a:ext cx="2377671" cy="14815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30710B-3AE3-4300-0287-A19456238EAD}"/>
                    </a:ext>
                  </a:extLst>
                </p:cNvPr>
                <p:cNvSpPr txBox="1"/>
                <p:nvPr/>
              </p:nvSpPr>
              <p:spPr>
                <a:xfrm>
                  <a:off x="3729750" y="1660523"/>
                  <a:ext cx="3847593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8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CA" sz="8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30710B-3AE3-4300-0287-A19456238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750" y="1660523"/>
                  <a:ext cx="3847593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F0739E-862C-57B1-CBE8-D4D3E6C7E485}"/>
              </a:ext>
            </a:extLst>
          </p:cNvPr>
          <p:cNvGrpSpPr/>
          <p:nvPr/>
        </p:nvGrpSpPr>
        <p:grpSpPr>
          <a:xfrm>
            <a:off x="6066502" y="140959"/>
            <a:ext cx="5924551" cy="2458831"/>
            <a:chOff x="6066502" y="140959"/>
            <a:chExt cx="5924551" cy="2458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51FA80-AACB-0DA7-DE29-33911AF909B9}"/>
                    </a:ext>
                  </a:extLst>
                </p:cNvPr>
                <p:cNvSpPr txBox="1"/>
                <p:nvPr/>
              </p:nvSpPr>
              <p:spPr>
                <a:xfrm>
                  <a:off x="6282813" y="140959"/>
                  <a:ext cx="5708240" cy="120032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200" dirty="0"/>
                    <a:t>Bra vector: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51FA80-AACB-0DA7-DE29-33911AF90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813" y="140959"/>
                  <a:ext cx="5708240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6476" t="-17241" b="-3842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c 8">
              <a:extLst>
                <a:ext uri="{FF2B5EF4-FFF2-40B4-BE49-F238E27FC236}">
                  <a16:creationId xmlns:a16="http://schemas.microsoft.com/office/drawing/2014/main" id="{F5761F8E-28FD-F01F-554E-823D4DCD39E5}"/>
                </a:ext>
              </a:extLst>
            </p:cNvPr>
            <p:cNvSpPr/>
            <p:nvPr/>
          </p:nvSpPr>
          <p:spPr>
            <a:xfrm flipV="1">
              <a:off x="6066502" y="181253"/>
              <a:ext cx="2418537" cy="2418537"/>
            </a:xfrm>
            <a:prstGeom prst="arc">
              <a:avLst>
                <a:gd name="adj1" fmla="val 15780795"/>
                <a:gd name="adj2" fmla="val 135321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7D5A0E-0C11-EE2A-F687-94848296A005}"/>
              </a:ext>
            </a:extLst>
          </p:cNvPr>
          <p:cNvGrpSpPr/>
          <p:nvPr/>
        </p:nvGrpSpPr>
        <p:grpSpPr>
          <a:xfrm>
            <a:off x="229975" y="3748777"/>
            <a:ext cx="2942809" cy="2939588"/>
            <a:chOff x="229975" y="3748777"/>
            <a:chExt cx="2942809" cy="2939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19595BE-A37C-181A-64DE-665322290D43}"/>
                    </a:ext>
                  </a:extLst>
                </p:cNvPr>
                <p:cNvSpPr txBox="1"/>
                <p:nvPr/>
              </p:nvSpPr>
              <p:spPr>
                <a:xfrm>
                  <a:off x="1478992" y="4875385"/>
                  <a:ext cx="1509409" cy="17392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19595BE-A37C-181A-64DE-665322290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992" y="4875385"/>
                  <a:ext cx="1509409" cy="173925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9F6E4C-17A7-0E49-1D42-29CEB8FB06C5}"/>
                    </a:ext>
                  </a:extLst>
                </p:cNvPr>
                <p:cNvSpPr txBox="1"/>
                <p:nvPr/>
              </p:nvSpPr>
              <p:spPr>
                <a:xfrm>
                  <a:off x="335564" y="3806950"/>
                  <a:ext cx="2837220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7200" dirty="0" err="1"/>
                    <a:t>ket</a:t>
                  </a:r>
                  <a:r>
                    <a:rPr lang="en-GB" sz="7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9F6E4C-17A7-0E49-1D42-29CEB8FB0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64" y="3806950"/>
                  <a:ext cx="2837220" cy="1200329"/>
                </a:xfrm>
                <a:prstGeom prst="rect">
                  <a:avLst/>
                </a:prstGeom>
                <a:blipFill>
                  <a:blip r:embed="rId8"/>
                  <a:stretch>
                    <a:fillRect l="-16129" t="-18782" b="-4111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91085D-4038-0082-391D-79A467617A0E}"/>
                </a:ext>
              </a:extLst>
            </p:cNvPr>
            <p:cNvSpPr/>
            <p:nvPr/>
          </p:nvSpPr>
          <p:spPr>
            <a:xfrm>
              <a:off x="229975" y="3748777"/>
              <a:ext cx="2837221" cy="29395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C6B0F-BD38-30F4-3C0E-C7981601F44A}"/>
              </a:ext>
            </a:extLst>
          </p:cNvPr>
          <p:cNvGrpSpPr/>
          <p:nvPr/>
        </p:nvGrpSpPr>
        <p:grpSpPr>
          <a:xfrm>
            <a:off x="3633160" y="3748777"/>
            <a:ext cx="2882445" cy="2939588"/>
            <a:chOff x="3633160" y="3748777"/>
            <a:chExt cx="2882445" cy="2939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3DEBD2-7710-1F76-AF93-E9AED1FB0D70}"/>
                    </a:ext>
                  </a:extLst>
                </p:cNvPr>
                <p:cNvSpPr txBox="1"/>
                <p:nvPr/>
              </p:nvSpPr>
              <p:spPr>
                <a:xfrm>
                  <a:off x="3792991" y="5253918"/>
                  <a:ext cx="2648362" cy="11546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3DEBD2-7710-1F76-AF93-E9AED1FB0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91" y="5253918"/>
                  <a:ext cx="2648362" cy="11546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8964AA-DF68-A2B9-83A7-E7508AD1E0FC}"/>
                    </a:ext>
                  </a:extLst>
                </p:cNvPr>
                <p:cNvSpPr txBox="1"/>
                <p:nvPr/>
              </p:nvSpPr>
              <p:spPr>
                <a:xfrm>
                  <a:off x="3718739" y="3811841"/>
                  <a:ext cx="2796866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7200" dirty="0"/>
                    <a:t>bra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8964AA-DF68-A2B9-83A7-E7508AD1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739" y="3811841"/>
                  <a:ext cx="2796866" cy="1200329"/>
                </a:xfrm>
                <a:prstGeom prst="rect">
                  <a:avLst/>
                </a:prstGeom>
                <a:blipFill>
                  <a:blip r:embed="rId10"/>
                  <a:stretch>
                    <a:fillRect l="-16340" t="-19289" b="-4111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E59240-AD76-C50A-609D-0B198460CA16}"/>
                </a:ext>
              </a:extLst>
            </p:cNvPr>
            <p:cNvSpPr/>
            <p:nvPr/>
          </p:nvSpPr>
          <p:spPr>
            <a:xfrm>
              <a:off x="3633160" y="3748777"/>
              <a:ext cx="2837221" cy="29395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40EAF4-8CD3-3455-DBCD-91D4204A6C05}"/>
              </a:ext>
            </a:extLst>
          </p:cNvPr>
          <p:cNvGrpSpPr/>
          <p:nvPr/>
        </p:nvGrpSpPr>
        <p:grpSpPr>
          <a:xfrm>
            <a:off x="6916241" y="3748777"/>
            <a:ext cx="5205440" cy="2945100"/>
            <a:chOff x="6916241" y="3748777"/>
            <a:chExt cx="5205440" cy="2945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7839AD-95A6-C4F8-03B8-E8D427B0AB87}"/>
                    </a:ext>
                  </a:extLst>
                </p:cNvPr>
                <p:cNvSpPr txBox="1"/>
                <p:nvPr/>
              </p:nvSpPr>
              <p:spPr>
                <a:xfrm>
                  <a:off x="7549120" y="4918778"/>
                  <a:ext cx="4166161" cy="17392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17839AD-95A6-C4F8-03B8-E8D427B0A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9120" y="4918778"/>
                  <a:ext cx="4166161" cy="173925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8E08C-6DBC-EBE6-4645-782FDF06DA76}"/>
                    </a:ext>
                  </a:extLst>
                </p:cNvPr>
                <p:cNvSpPr txBox="1"/>
                <p:nvPr/>
              </p:nvSpPr>
              <p:spPr>
                <a:xfrm>
                  <a:off x="6916241" y="3748777"/>
                  <a:ext cx="5205440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000" dirty="0"/>
                    <a:t>bra-</a:t>
                  </a:r>
                  <a:r>
                    <a:rPr lang="en-GB" sz="7000" dirty="0" err="1"/>
                    <a:t>ket</a:t>
                  </a:r>
                  <a:r>
                    <a:rPr lang="en-GB" sz="70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CA" sz="7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CA" sz="7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8E08C-6DBC-EBE6-4645-782FDF06D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241" y="3748777"/>
                  <a:ext cx="5205440" cy="1169551"/>
                </a:xfrm>
                <a:prstGeom prst="rect">
                  <a:avLst/>
                </a:prstGeom>
                <a:blipFill>
                  <a:blip r:embed="rId12"/>
                  <a:stretch>
                    <a:fillRect l="-7386" t="-19271" b="-4062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21F88-AEF8-711A-14EE-AA2FFE7D036C}"/>
                </a:ext>
              </a:extLst>
            </p:cNvPr>
            <p:cNvSpPr/>
            <p:nvPr/>
          </p:nvSpPr>
          <p:spPr>
            <a:xfrm>
              <a:off x="6961466" y="3754289"/>
              <a:ext cx="4957016" cy="29395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06D33E-A3E7-9173-99CE-6FDFBC239F33}"/>
              </a:ext>
            </a:extLst>
          </p:cNvPr>
          <p:cNvSpPr txBox="1"/>
          <p:nvPr/>
        </p:nvSpPr>
        <p:spPr>
          <a:xfrm>
            <a:off x="8781536" y="1370785"/>
            <a:ext cx="241853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>
                <a:solidFill>
                  <a:schemeClr val="bg1">
                    <a:lumMod val="50000"/>
                  </a:schemeClr>
                </a:solidFill>
              </a:rPr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>
                    <a:lumMod val="50000"/>
                  </a:schemeClr>
                </a:solidFill>
              </a:rPr>
              <a:t>dual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 err="1">
                <a:solidFill>
                  <a:schemeClr val="bg1">
                    <a:lumMod val="50000"/>
                  </a:schemeClr>
                </a:solidFill>
              </a:rPr>
              <a:t>covector</a:t>
            </a:r>
            <a:endParaRPr lang="en-CA" sz="2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>
                    <a:lumMod val="50000"/>
                  </a:schemeClr>
                </a:solidFill>
              </a:rPr>
              <a:t>linear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>
                    <a:lumMod val="50000"/>
                  </a:schemeClr>
                </a:solidFill>
              </a:rPr>
              <a:t>linear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bg1">
                    <a:lumMod val="50000"/>
                  </a:schemeClr>
                </a:solidFill>
              </a:rPr>
              <a:t>one-form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8C0B4C9-7E0E-6887-6FEC-1AA632A64A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6360" y="1843920"/>
              <a:ext cx="9572400" cy="338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8C0B4C9-7E0E-6887-6FEC-1AA632A64A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7000" y="1834560"/>
                <a:ext cx="9591120" cy="340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66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67"/>
    </mc:Choice>
    <mc:Fallback xmlns="">
      <p:transition spd="slow" advTm="35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5350A-E89A-0EA0-9D27-EE220138B2BE}"/>
              </a:ext>
            </a:extLst>
          </p:cNvPr>
          <p:cNvSpPr txBox="1"/>
          <p:nvPr/>
        </p:nvSpPr>
        <p:spPr>
          <a:xfrm>
            <a:off x="468486" y="2767281"/>
            <a:ext cx="8536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/>
              <a:t>“bra-</a:t>
            </a:r>
            <a:r>
              <a:rPr lang="en-CA" sz="4800" dirty="0" err="1"/>
              <a:t>ket</a:t>
            </a:r>
            <a:r>
              <a:rPr lang="en-CA" sz="4800" dirty="0"/>
              <a:t>” inner product notation: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B641-BF19-3604-E555-D0D1B1BC753E}"/>
              </a:ext>
            </a:extLst>
          </p:cNvPr>
          <p:cNvSpPr txBox="1"/>
          <p:nvPr/>
        </p:nvSpPr>
        <p:spPr>
          <a:xfrm>
            <a:off x="468486" y="576607"/>
            <a:ext cx="86600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/>
              <a:t>Standard inner product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1F17E-3BF1-1C84-B64E-A5F2A3DC72B6}"/>
                  </a:ext>
                </a:extLst>
              </p:cNvPr>
              <p:cNvSpPr txBox="1"/>
              <p:nvPr/>
            </p:nvSpPr>
            <p:spPr>
              <a:xfrm>
                <a:off x="9283485" y="330385"/>
                <a:ext cx="22860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1F17E-3BF1-1C84-B64E-A5F2A3DC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85" y="330385"/>
                <a:ext cx="2286000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7D6C1-0BAA-9E1A-F392-E263AAEDB6EC}"/>
                  </a:ext>
                </a:extLst>
              </p:cNvPr>
              <p:cNvSpPr txBox="1"/>
              <p:nvPr/>
            </p:nvSpPr>
            <p:spPr>
              <a:xfrm>
                <a:off x="9283485" y="2521059"/>
                <a:ext cx="22860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7D6C1-0BAA-9E1A-F392-E263AAEDB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85" y="2521059"/>
                <a:ext cx="2286000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1DCF7-C531-E09A-9238-F93313FBD8FA}"/>
                  </a:ext>
                </a:extLst>
              </p:cNvPr>
              <p:cNvSpPr txBox="1"/>
              <p:nvPr/>
            </p:nvSpPr>
            <p:spPr>
              <a:xfrm>
                <a:off x="2657144" y="4419345"/>
                <a:ext cx="6877711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CA" sz="9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⋅___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A1DCF7-C531-E09A-9238-F93313FBD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44" y="4419345"/>
                <a:ext cx="687771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035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15C8E2-4DA1-AD20-1354-010FF13A9ED1}"/>
              </a:ext>
            </a:extLst>
          </p:cNvPr>
          <p:cNvSpPr txBox="1"/>
          <p:nvPr/>
        </p:nvSpPr>
        <p:spPr>
          <a:xfrm>
            <a:off x="468487" y="261755"/>
            <a:ext cx="77654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Wavefunction Collapse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715673-962A-50FD-747B-C0706C92E445}"/>
              </a:ext>
            </a:extLst>
          </p:cNvPr>
          <p:cNvSpPr/>
          <p:nvPr/>
        </p:nvSpPr>
        <p:spPr>
          <a:xfrm>
            <a:off x="3836832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4BC218-5031-8167-2360-F7257EEFF95E}"/>
              </a:ext>
            </a:extLst>
          </p:cNvPr>
          <p:cNvSpPr/>
          <p:nvPr/>
        </p:nvSpPr>
        <p:spPr>
          <a:xfrm>
            <a:off x="3564443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A69D58-FA47-9743-4102-94FBE0271080}"/>
              </a:ext>
            </a:extLst>
          </p:cNvPr>
          <p:cNvSpPr/>
          <p:nvPr/>
        </p:nvSpPr>
        <p:spPr>
          <a:xfrm>
            <a:off x="4347707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F9A0DA-C01D-ED90-D613-472BBA60579E}"/>
              </a:ext>
            </a:extLst>
          </p:cNvPr>
          <p:cNvSpPr/>
          <p:nvPr/>
        </p:nvSpPr>
        <p:spPr>
          <a:xfrm>
            <a:off x="2218166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DF4AD6-B6DB-5478-CEFE-3AD798499C35}"/>
              </a:ext>
            </a:extLst>
          </p:cNvPr>
          <p:cNvSpPr/>
          <p:nvPr/>
        </p:nvSpPr>
        <p:spPr>
          <a:xfrm>
            <a:off x="1707291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CD5056-E275-A628-12E8-4CB6AF6DAE4C}"/>
              </a:ext>
            </a:extLst>
          </p:cNvPr>
          <p:cNvSpPr/>
          <p:nvPr/>
        </p:nvSpPr>
        <p:spPr>
          <a:xfrm>
            <a:off x="277986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E7B1D1-C6CC-F8EE-9A27-BD9F0D4BD172}"/>
              </a:ext>
            </a:extLst>
          </p:cNvPr>
          <p:cNvSpPr/>
          <p:nvPr/>
        </p:nvSpPr>
        <p:spPr>
          <a:xfrm>
            <a:off x="7218267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1B464F-AF5F-C499-88EC-BD5EC96F21F5}"/>
              </a:ext>
            </a:extLst>
          </p:cNvPr>
          <p:cNvSpPr/>
          <p:nvPr/>
        </p:nvSpPr>
        <p:spPr>
          <a:xfrm>
            <a:off x="5985626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D630BE-68AA-C777-62E9-ED04BB2A4A19}"/>
              </a:ext>
            </a:extLst>
          </p:cNvPr>
          <p:cNvSpPr/>
          <p:nvPr/>
        </p:nvSpPr>
        <p:spPr>
          <a:xfrm>
            <a:off x="5615512" y="2002971"/>
            <a:ext cx="1015662" cy="1015662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03464F-B142-E733-1CDE-9EEC2CBB50B6}"/>
              </a:ext>
            </a:extLst>
          </p:cNvPr>
          <p:cNvGrpSpPr/>
          <p:nvPr/>
        </p:nvGrpSpPr>
        <p:grpSpPr>
          <a:xfrm>
            <a:off x="2327149" y="3429000"/>
            <a:ext cx="5906780" cy="1611427"/>
            <a:chOff x="2327149" y="3429000"/>
            <a:chExt cx="5906780" cy="1611427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40CF0010-4DC0-BF37-0A18-310ADBEBDC3A}"/>
                </a:ext>
              </a:extLst>
            </p:cNvPr>
            <p:cNvSpPr/>
            <p:nvPr/>
          </p:nvSpPr>
          <p:spPr>
            <a:xfrm>
              <a:off x="2327149" y="3429000"/>
              <a:ext cx="791608" cy="1611427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B9399-AF50-A68F-A350-53DCCD163C84}"/>
                </a:ext>
              </a:extLst>
            </p:cNvPr>
            <p:cNvSpPr txBox="1"/>
            <p:nvPr/>
          </p:nvSpPr>
          <p:spPr>
            <a:xfrm>
              <a:off x="3396090" y="3625281"/>
              <a:ext cx="483783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C00000"/>
                  </a:solidFill>
                </a:rPr>
                <a:t>Measurement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D670288-CE86-98AC-2441-ADBA049612C5}"/>
              </a:ext>
            </a:extLst>
          </p:cNvPr>
          <p:cNvSpPr txBox="1"/>
          <p:nvPr/>
        </p:nvSpPr>
        <p:spPr>
          <a:xfrm>
            <a:off x="8233928" y="1725972"/>
            <a:ext cx="39580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solidFill>
                  <a:schemeClr val="accent5">
                    <a:lumMod val="50000"/>
                  </a:schemeClr>
                </a:solidFill>
              </a:rPr>
              <a:t>Quantum</a:t>
            </a:r>
          </a:p>
          <a:p>
            <a:pPr algn="ctr"/>
            <a:r>
              <a:rPr lang="en-CA" sz="5000" dirty="0">
                <a:solidFill>
                  <a:schemeClr val="accent5">
                    <a:lumMod val="50000"/>
                  </a:schemeClr>
                </a:solidFill>
              </a:rPr>
              <a:t>Superposition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0972F2-757C-28D3-72FA-1FE836669D93}"/>
              </a:ext>
            </a:extLst>
          </p:cNvPr>
          <p:cNvGrpSpPr/>
          <p:nvPr/>
        </p:nvGrpSpPr>
        <p:grpSpPr>
          <a:xfrm>
            <a:off x="2218166" y="5399314"/>
            <a:ext cx="8830834" cy="1107996"/>
            <a:chOff x="2218166" y="5399314"/>
            <a:chExt cx="8830834" cy="110799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456E7D-4A57-EB50-211F-C30744F4FB87}"/>
                </a:ext>
              </a:extLst>
            </p:cNvPr>
            <p:cNvSpPr/>
            <p:nvPr/>
          </p:nvSpPr>
          <p:spPr>
            <a:xfrm>
              <a:off x="2218166" y="5399314"/>
              <a:ext cx="1015662" cy="1015662"/>
            </a:xfrm>
            <a:prstGeom prst="ellipse">
              <a:avLst/>
            </a:prstGeom>
            <a:solidFill>
              <a:srgbClr val="2FA6FF"/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714BA6-D289-787B-D73F-8C93E647C6F6}"/>
                </a:ext>
              </a:extLst>
            </p:cNvPr>
            <p:cNvSpPr txBox="1"/>
            <p:nvPr/>
          </p:nvSpPr>
          <p:spPr>
            <a:xfrm>
              <a:off x="3396090" y="5399314"/>
              <a:ext cx="765291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600" dirty="0">
                  <a:solidFill>
                    <a:srgbClr val="002060"/>
                  </a:solidFill>
                </a:rPr>
                <a:t>Collapse to one state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765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8"/>
    </mc:Choice>
    <mc:Fallback xmlns="">
      <p:transition spd="slow" advTm="1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1715673-962A-50FD-747B-C0706C92E445}"/>
              </a:ext>
            </a:extLst>
          </p:cNvPr>
          <p:cNvSpPr/>
          <p:nvPr/>
        </p:nvSpPr>
        <p:spPr>
          <a:xfrm>
            <a:off x="4220624" y="1389414"/>
            <a:ext cx="1394888" cy="1394888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A69D58-FA47-9743-4102-94FBE0271080}"/>
              </a:ext>
            </a:extLst>
          </p:cNvPr>
          <p:cNvSpPr/>
          <p:nvPr/>
        </p:nvSpPr>
        <p:spPr>
          <a:xfrm>
            <a:off x="5301860" y="1389414"/>
            <a:ext cx="1394888" cy="1394888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F9A0DA-C01D-ED90-D613-472BBA60579E}"/>
              </a:ext>
            </a:extLst>
          </p:cNvPr>
          <p:cNvSpPr/>
          <p:nvPr/>
        </p:nvSpPr>
        <p:spPr>
          <a:xfrm>
            <a:off x="2218166" y="1389414"/>
            <a:ext cx="1394888" cy="1394888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D630BE-68AA-C777-62E9-ED04BB2A4A19}"/>
              </a:ext>
            </a:extLst>
          </p:cNvPr>
          <p:cNvSpPr/>
          <p:nvPr/>
        </p:nvSpPr>
        <p:spPr>
          <a:xfrm>
            <a:off x="6932754" y="1389414"/>
            <a:ext cx="1394888" cy="1394888"/>
          </a:xfrm>
          <a:prstGeom prst="ellipse">
            <a:avLst/>
          </a:prstGeom>
          <a:solidFill>
            <a:srgbClr val="2FA6FF">
              <a:alpha val="50000"/>
            </a:srgbClr>
          </a:solidFill>
          <a:ln w="76200">
            <a:solidFill>
              <a:schemeClr val="accent5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789B23-80DE-EDD7-42FF-9CE412A48B11}"/>
                  </a:ext>
                </a:extLst>
              </p:cNvPr>
              <p:cNvSpPr txBox="1"/>
              <p:nvPr/>
            </p:nvSpPr>
            <p:spPr>
              <a:xfrm>
                <a:off x="124017" y="3429000"/>
                <a:ext cx="119439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789B23-80DE-EDD7-42FF-9CE412A4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7" y="3429000"/>
                <a:ext cx="1194396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66D046-5243-5F4D-35BA-3AA19FF48C83}"/>
              </a:ext>
            </a:extLst>
          </p:cNvPr>
          <p:cNvGrpSpPr/>
          <p:nvPr/>
        </p:nvGrpSpPr>
        <p:grpSpPr>
          <a:xfrm>
            <a:off x="2915610" y="2580025"/>
            <a:ext cx="8278158" cy="1046364"/>
            <a:chOff x="2915610" y="2580025"/>
            <a:chExt cx="8278158" cy="104636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4ACC81-C851-05AD-4369-6DD5D3911974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2915610" y="2784302"/>
              <a:ext cx="341940" cy="8351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35CCC9-6D63-6871-4E3E-1AC2D769999B}"/>
                </a:ext>
              </a:extLst>
            </p:cNvPr>
            <p:cNvCxnSpPr>
              <a:cxnSpLocks/>
            </p:cNvCxnSpPr>
            <p:nvPr/>
          </p:nvCxnSpPr>
          <p:spPr>
            <a:xfrm>
              <a:off x="5170766" y="2689052"/>
              <a:ext cx="786686" cy="930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7191D6-97F1-E0A4-6826-A76D83B22F43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492471" y="2580025"/>
              <a:ext cx="2090371" cy="1039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3721BD-1B16-9D29-B323-C556E2CCAB64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8123365" y="2580025"/>
              <a:ext cx="3070403" cy="10463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C841A5-F23D-AD8A-960D-DAEC8F0E72DD}"/>
              </a:ext>
            </a:extLst>
          </p:cNvPr>
          <p:cNvSpPr txBox="1"/>
          <p:nvPr/>
        </p:nvSpPr>
        <p:spPr>
          <a:xfrm>
            <a:off x="390333" y="5450543"/>
            <a:ext cx="116776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u="sng" dirty="0">
                <a:solidFill>
                  <a:srgbClr val="C00000"/>
                </a:solidFill>
              </a:rPr>
              <a:t>Probability amplitudes</a:t>
            </a:r>
            <a:r>
              <a:rPr lang="en-CA" sz="4800" dirty="0">
                <a:solidFill>
                  <a:srgbClr val="C00000"/>
                </a:solidFill>
              </a:rPr>
              <a:t> for each possible state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47165D-93C9-DFA9-1FB4-A6EA66BF3AED}"/>
              </a:ext>
            </a:extLst>
          </p:cNvPr>
          <p:cNvGrpSpPr/>
          <p:nvPr/>
        </p:nvGrpSpPr>
        <p:grpSpPr>
          <a:xfrm flipV="1">
            <a:off x="2412969" y="4401456"/>
            <a:ext cx="7936218" cy="1151505"/>
            <a:chOff x="3409950" y="2627284"/>
            <a:chExt cx="7936218" cy="115150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42D9C7-8C74-30A0-2A81-F605DBEFB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9950" y="2711659"/>
              <a:ext cx="502641" cy="106024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F3DA72-EA1D-6192-58FF-C543EC779FC5}"/>
                </a:ext>
              </a:extLst>
            </p:cNvPr>
            <p:cNvCxnSpPr>
              <a:cxnSpLocks/>
            </p:cNvCxnSpPr>
            <p:nvPr/>
          </p:nvCxnSpPr>
          <p:spPr>
            <a:xfrm>
              <a:off x="4083561" y="2711659"/>
              <a:ext cx="2026291" cy="106024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B7F3D3-4771-F657-F6E9-E4B425C72B17}"/>
                </a:ext>
              </a:extLst>
            </p:cNvPr>
            <p:cNvCxnSpPr>
              <a:cxnSpLocks/>
            </p:cNvCxnSpPr>
            <p:nvPr/>
          </p:nvCxnSpPr>
          <p:spPr>
            <a:xfrm>
              <a:off x="4406931" y="2683299"/>
              <a:ext cx="4328311" cy="108860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D5DF77-3428-848F-0A45-1710C9FB6B61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81" y="2627284"/>
              <a:ext cx="6577287" cy="115150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87155B-4249-E177-0996-602C1D648336}"/>
              </a:ext>
            </a:extLst>
          </p:cNvPr>
          <p:cNvSpPr txBox="1"/>
          <p:nvPr/>
        </p:nvSpPr>
        <p:spPr>
          <a:xfrm>
            <a:off x="8233928" y="1031587"/>
            <a:ext cx="39580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5000" dirty="0">
                <a:solidFill>
                  <a:schemeClr val="accent5">
                    <a:lumMod val="50000"/>
                  </a:schemeClr>
                </a:solidFill>
              </a:rPr>
              <a:t>Quantum</a:t>
            </a:r>
          </a:p>
          <a:p>
            <a:pPr algn="ctr"/>
            <a:r>
              <a:rPr lang="en-CA" sz="5000" dirty="0">
                <a:solidFill>
                  <a:schemeClr val="accent5">
                    <a:lumMod val="50000"/>
                  </a:schemeClr>
                </a:solidFill>
              </a:rPr>
              <a:t>Superposition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9B40E-67A6-8983-6A5F-4A262CF0DA81}"/>
              </a:ext>
            </a:extLst>
          </p:cNvPr>
          <p:cNvSpPr txBox="1"/>
          <p:nvPr/>
        </p:nvSpPr>
        <p:spPr>
          <a:xfrm>
            <a:off x="468487" y="261755"/>
            <a:ext cx="77654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Wavefunction Collapse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78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05">
        <p:fade/>
      </p:transition>
    </mc:Choice>
    <mc:Fallback xmlns="">
      <p:transition spd="med" advTm="13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3" grpId="0" animBg="1"/>
      <p:bldP spid="2" grpId="0"/>
      <p:bldP spid="2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D9D94A-5B90-1944-9E77-B108672E7F3C}"/>
              </a:ext>
            </a:extLst>
          </p:cNvPr>
          <p:cNvGrpSpPr/>
          <p:nvPr/>
        </p:nvGrpSpPr>
        <p:grpSpPr>
          <a:xfrm>
            <a:off x="567155" y="2280753"/>
            <a:ext cx="10233050" cy="2223469"/>
            <a:chOff x="567155" y="2280753"/>
            <a:chExt cx="10233050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6096001" y="2280753"/>
              <a:ext cx="4704204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6096001" y="3396226"/>
              <a:ext cx="4704204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D0ADE7-C288-9908-D464-38B27FDA9C1A}"/>
                </a:ext>
              </a:extLst>
            </p:cNvPr>
            <p:cNvGrpSpPr/>
            <p:nvPr/>
          </p:nvGrpSpPr>
          <p:grpSpPr>
            <a:xfrm>
              <a:off x="567155" y="3388749"/>
              <a:ext cx="5674894" cy="2151"/>
              <a:chOff x="567155" y="3388749"/>
              <a:chExt cx="5674894" cy="215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55" y="3390900"/>
                <a:ext cx="5446294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6CD643-6AF5-68A0-C489-F20D50079ED4}"/>
                  </a:ext>
                </a:extLst>
              </p:cNvPr>
              <p:cNvCxnSpPr/>
              <p:nvPr/>
            </p:nvCxnSpPr>
            <p:spPr>
              <a:xfrm>
                <a:off x="5911849" y="3388749"/>
                <a:ext cx="330200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C1959-3871-B363-A772-8F15339B34DC}"/>
                  </a:ext>
                </a:extLst>
              </p:cNvPr>
              <p:cNvSpPr txBox="1"/>
              <p:nvPr/>
            </p:nvSpPr>
            <p:spPr>
              <a:xfrm>
                <a:off x="289975" y="270163"/>
                <a:ext cx="77838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6C1959-3871-B363-A772-8F15339B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75" y="270163"/>
                <a:ext cx="7783840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331C13B-5FCF-311E-B926-DB244C800B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25000" y="1407960"/>
              <a:ext cx="8115840" cy="3675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331C13B-5FCF-311E-B926-DB244C800B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5640" y="1398600"/>
                <a:ext cx="8134560" cy="369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85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32">
        <p:fade/>
      </p:transition>
    </mc:Choice>
    <mc:Fallback xmlns="">
      <p:transition spd="med" advTm="15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62808D-711C-69E4-8BA3-D66685B97A1C}"/>
                  </a:ext>
                </a:extLst>
              </p:cNvPr>
              <p:cNvSpPr txBox="1"/>
              <p:nvPr/>
            </p:nvSpPr>
            <p:spPr>
              <a:xfrm>
                <a:off x="57150" y="3003274"/>
                <a:ext cx="12134850" cy="372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400" b="0" dirty="0">
                    <a:solidFill>
                      <a:schemeClr val="tx1"/>
                    </a:solidFill>
                  </a:rPr>
                  <a:t>2x1 complex columns called “Spinors”</a:t>
                </a:r>
                <a:endParaRPr lang="en-CA" sz="5400" dirty="0">
                  <a:solidFill>
                    <a:schemeClr val="tx1"/>
                  </a:solidFill>
                </a:endParaRP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400" dirty="0"/>
                  <a:t>Rotated with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400" dirty="0"/>
                  <a:t> matrices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400" dirty="0"/>
                  <a:t>Angle-doubling relationship between physical space and quantum spin space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62808D-711C-69E4-8BA3-D66685B9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003274"/>
                <a:ext cx="12134850" cy="3724096"/>
              </a:xfrm>
              <a:prstGeom prst="rect">
                <a:avLst/>
              </a:prstGeom>
              <a:blipFill>
                <a:blip r:embed="rId3"/>
                <a:stretch>
                  <a:fillRect l="-2411" t="-4583" b="-90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3DEA224-2E77-C194-F3CD-965CB4BE6520}"/>
              </a:ext>
            </a:extLst>
          </p:cNvPr>
          <p:cNvGrpSpPr/>
          <p:nvPr/>
        </p:nvGrpSpPr>
        <p:grpSpPr>
          <a:xfrm>
            <a:off x="57150" y="130629"/>
            <a:ext cx="11989076" cy="1107996"/>
            <a:chOff x="57150" y="130629"/>
            <a:chExt cx="11989076" cy="1107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1F1CF66-82EE-01A3-E336-762AE11B7399}"/>
                </a:ext>
              </a:extLst>
            </p:cNvPr>
            <p:cNvSpPr txBox="1"/>
            <p:nvPr/>
          </p:nvSpPr>
          <p:spPr>
            <a:xfrm>
              <a:off x="57150" y="269129"/>
              <a:ext cx="533234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/>
                <a:t>Quantum Spin State: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F940E3-1459-8A32-5194-20977F332BA8}"/>
                    </a:ext>
                  </a:extLst>
                </p:cNvPr>
                <p:cNvSpPr txBox="1"/>
                <p:nvPr/>
              </p:nvSpPr>
              <p:spPr>
                <a:xfrm>
                  <a:off x="5543371" y="130629"/>
                  <a:ext cx="6502855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F940E3-1459-8A32-5194-20977F332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371" y="130629"/>
                  <a:ext cx="6502855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E6FD7-9696-7811-7DB0-67A4D6F6BD2B}"/>
              </a:ext>
            </a:extLst>
          </p:cNvPr>
          <p:cNvGrpSpPr/>
          <p:nvPr/>
        </p:nvGrpSpPr>
        <p:grpSpPr>
          <a:xfrm>
            <a:off x="299651" y="1390458"/>
            <a:ext cx="11592698" cy="1231363"/>
            <a:chOff x="299651" y="1390458"/>
            <a:chExt cx="11592698" cy="12313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9977DA-C144-8770-365B-0B0347209013}"/>
                </a:ext>
              </a:extLst>
            </p:cNvPr>
            <p:cNvSpPr txBox="1"/>
            <p:nvPr/>
          </p:nvSpPr>
          <p:spPr>
            <a:xfrm>
              <a:off x="299651" y="1640160"/>
              <a:ext cx="482389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4800" dirty="0"/>
                <a:t>Light Polarization: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154DE8-8670-1CAE-4436-BECBE5338D66}"/>
                    </a:ext>
                  </a:extLst>
                </p:cNvPr>
                <p:cNvSpPr txBox="1"/>
                <p:nvPr/>
              </p:nvSpPr>
              <p:spPr>
                <a:xfrm>
                  <a:off x="5389494" y="1390458"/>
                  <a:ext cx="6502855" cy="12313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GB" sz="6600" b="0" dirty="0"/>
                    <a:t> 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a14:m>
                  <a:r>
                    <a:rPr lang="en-CA" sz="6600" dirty="0">
                      <a:solidFill>
                        <a:srgbClr val="002060"/>
                      </a:solidFill>
                    </a:rPr>
                    <a:t> </a:t>
                  </a:r>
                  <a:endParaRPr lang="en-CA" sz="6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154DE8-8670-1CAE-4436-BECBE5338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494" y="1390458"/>
                  <a:ext cx="6502855" cy="12313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5D1A52-05CA-EDCF-8E9F-A5833105AE69}"/>
              </a:ext>
            </a:extLst>
          </p:cNvPr>
          <p:cNvCxnSpPr>
            <a:cxnSpLocks/>
          </p:cNvCxnSpPr>
          <p:nvPr/>
        </p:nvCxnSpPr>
        <p:spPr>
          <a:xfrm>
            <a:off x="0" y="282502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2866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2"/>
    </mc:Choice>
    <mc:Fallback xmlns="">
      <p:transition spd="slow" advTm="3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2C57B-8A0C-4D06-52C2-EE0FE1B49469}"/>
              </a:ext>
            </a:extLst>
          </p:cNvPr>
          <p:cNvSpPr txBox="1"/>
          <p:nvPr/>
        </p:nvSpPr>
        <p:spPr>
          <a:xfrm>
            <a:off x="234243" y="220146"/>
            <a:ext cx="7766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u="sng" dirty="0" err="1"/>
              <a:t>Born’s</a:t>
            </a:r>
            <a:r>
              <a:rPr lang="en-CA" sz="6000" u="sng" dirty="0"/>
              <a:t> Rule</a:t>
            </a:r>
            <a:r>
              <a:rPr lang="en-CA" sz="6000" dirty="0"/>
              <a:t> (simplified):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952DD-8F55-8C5A-571E-9AD03954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34" y="7247130"/>
            <a:ext cx="5468113" cy="2324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40F0F-E0E3-874C-92CD-DF87F9C037BA}"/>
                  </a:ext>
                </a:extLst>
              </p:cNvPr>
              <p:cNvSpPr txBox="1"/>
              <p:nvPr/>
            </p:nvSpPr>
            <p:spPr>
              <a:xfrm>
                <a:off x="533265" y="1429003"/>
                <a:ext cx="1131796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The probability of a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CA" sz="6000" dirty="0">
                  <a:solidFill>
                    <a:srgbClr val="00B050"/>
                  </a:solidFill>
                </a:endParaRPr>
              </a:p>
              <a:p>
                <a:r>
                  <a:rPr lang="en-CA" sz="6000" dirty="0"/>
                  <a:t>“collapsing” onto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CA" sz="6000" dirty="0"/>
                  <a:t> during a </a:t>
                </a:r>
              </a:p>
              <a:p>
                <a:r>
                  <a:rPr lang="en-CA" sz="6000" dirty="0"/>
                  <a:t>measurement is equal to: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40F0F-E0E3-874C-92CD-DF87F9C03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65" y="1429003"/>
                <a:ext cx="11317969" cy="2862322"/>
              </a:xfrm>
              <a:prstGeom prst="rect">
                <a:avLst/>
              </a:prstGeom>
              <a:blipFill>
                <a:blip r:embed="rId4"/>
                <a:stretch>
                  <a:fillRect l="-3231" t="-6383" r="-2100" b="-136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7105C-1326-6159-6A2E-05449B7E9D95}"/>
                  </a:ext>
                </a:extLst>
              </p:cNvPr>
              <p:cNvSpPr txBox="1"/>
              <p:nvPr/>
            </p:nvSpPr>
            <p:spPr>
              <a:xfrm>
                <a:off x="639788" y="4877794"/>
                <a:ext cx="10912421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9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17105C-1326-6159-6A2E-05449B7E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88" y="4877794"/>
                <a:ext cx="10912421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2FE89-9673-1131-96C4-7630064A56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91840" y="4011480"/>
              <a:ext cx="2464200" cy="22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2FE89-9673-1131-96C4-7630064A5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82480" y="4002120"/>
                <a:ext cx="2482920" cy="24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161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76"/>
    </mc:Choice>
    <mc:Fallback xmlns="">
      <p:transition spd="slow" advTm="34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13BA1-3373-9823-FB0E-C75683E70277}"/>
                  </a:ext>
                </a:extLst>
              </p:cNvPr>
              <p:cNvSpPr txBox="1"/>
              <p:nvPr/>
            </p:nvSpPr>
            <p:spPr>
              <a:xfrm>
                <a:off x="639789" y="4952496"/>
                <a:ext cx="10912421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9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9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9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9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9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9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9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E13BA1-3373-9823-FB0E-C75683E70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89" y="4952496"/>
                <a:ext cx="10912421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10A28EA-6C3C-5E63-141A-6540CEC270E7}"/>
              </a:ext>
            </a:extLst>
          </p:cNvPr>
          <p:cNvGrpSpPr/>
          <p:nvPr/>
        </p:nvGrpSpPr>
        <p:grpSpPr>
          <a:xfrm>
            <a:off x="875763" y="111317"/>
            <a:ext cx="3349794" cy="2809852"/>
            <a:chOff x="875763" y="111317"/>
            <a:chExt cx="3349794" cy="280985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84D8F5B-CCBA-43E1-50E2-DA0DF567E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5763" y="521863"/>
              <a:ext cx="1917032" cy="2399306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D8312CB-77CD-44E2-437D-7A91C343FE9E}"/>
                    </a:ext>
                  </a:extLst>
                </p:cNvPr>
                <p:cNvSpPr txBox="1"/>
                <p:nvPr/>
              </p:nvSpPr>
              <p:spPr>
                <a:xfrm>
                  <a:off x="2833771" y="111317"/>
                  <a:ext cx="13917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D8312CB-77CD-44E2-437D-7A91C343F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3771" y="111317"/>
                  <a:ext cx="1391786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CE3F67-56F2-588E-787D-21D9FDAE7F22}"/>
              </a:ext>
            </a:extLst>
          </p:cNvPr>
          <p:cNvGrpSpPr/>
          <p:nvPr/>
        </p:nvGrpSpPr>
        <p:grpSpPr>
          <a:xfrm>
            <a:off x="875763" y="2413337"/>
            <a:ext cx="4423038" cy="1015663"/>
            <a:chOff x="875763" y="2413337"/>
            <a:chExt cx="4423038" cy="10156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A2046AB-E1F8-692B-74C1-A91049399848}"/>
                </a:ext>
              </a:extLst>
            </p:cNvPr>
            <p:cNvCxnSpPr>
              <a:cxnSpLocks/>
            </p:cNvCxnSpPr>
            <p:nvPr/>
          </p:nvCxnSpPr>
          <p:spPr>
            <a:xfrm>
              <a:off x="875763" y="2921169"/>
              <a:ext cx="3250532" cy="0"/>
            </a:xfrm>
            <a:prstGeom prst="straightConnector1">
              <a:avLst/>
            </a:prstGeom>
            <a:ln w="190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FF323B-6B42-52E8-BFDB-850BBC38A782}"/>
                    </a:ext>
                  </a:extLst>
                </p:cNvPr>
                <p:cNvSpPr txBox="1"/>
                <p:nvPr/>
              </p:nvSpPr>
              <p:spPr>
                <a:xfrm>
                  <a:off x="4126295" y="2413337"/>
                  <a:ext cx="11725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FF323B-6B42-52E8-BFDB-850BBC38A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295" y="2413337"/>
                  <a:ext cx="1172506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1BC906-81EC-88E5-87D2-339ED235D66F}"/>
              </a:ext>
            </a:extLst>
          </p:cNvPr>
          <p:cNvGrpSpPr/>
          <p:nvPr/>
        </p:nvGrpSpPr>
        <p:grpSpPr>
          <a:xfrm>
            <a:off x="875763" y="521863"/>
            <a:ext cx="1958008" cy="4039791"/>
            <a:chOff x="875763" y="521863"/>
            <a:chExt cx="1958008" cy="403979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A91AA9-05DA-6D0D-4E8D-4819AD3102AB}"/>
                </a:ext>
              </a:extLst>
            </p:cNvPr>
            <p:cNvCxnSpPr/>
            <p:nvPr/>
          </p:nvCxnSpPr>
          <p:spPr>
            <a:xfrm>
              <a:off x="2792795" y="521863"/>
              <a:ext cx="0" cy="2399306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8C8C8536-F8B9-C2FA-DF82-E5750EBCB5DD}"/>
                </a:ext>
              </a:extLst>
            </p:cNvPr>
            <p:cNvSpPr/>
            <p:nvPr/>
          </p:nvSpPr>
          <p:spPr>
            <a:xfrm rot="5400000">
              <a:off x="1607748" y="2487904"/>
              <a:ext cx="453061" cy="1917032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58455B-53FD-9F1B-7297-888401A6A8E4}"/>
                    </a:ext>
                  </a:extLst>
                </p:cNvPr>
                <p:cNvSpPr txBox="1"/>
                <p:nvPr/>
              </p:nvSpPr>
              <p:spPr>
                <a:xfrm>
                  <a:off x="916739" y="3545991"/>
                  <a:ext cx="1917032" cy="101566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58455B-53FD-9F1B-7297-888401A6A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739" y="3545991"/>
                  <a:ext cx="1917032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58143-DB00-B809-17D8-A862D0145A2C}"/>
              </a:ext>
            </a:extLst>
          </p:cNvPr>
          <p:cNvGrpSpPr/>
          <p:nvPr/>
        </p:nvGrpSpPr>
        <p:grpSpPr>
          <a:xfrm>
            <a:off x="7245972" y="95961"/>
            <a:ext cx="3349794" cy="2809852"/>
            <a:chOff x="7245972" y="95961"/>
            <a:chExt cx="3349794" cy="280985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0E0945-E86C-E92D-AF5E-5310007F4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5972" y="506507"/>
              <a:ext cx="1917032" cy="2399306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C7CABE5-22EC-5E42-8D83-480AD2D0C229}"/>
                    </a:ext>
                  </a:extLst>
                </p:cNvPr>
                <p:cNvSpPr txBox="1"/>
                <p:nvPr/>
              </p:nvSpPr>
              <p:spPr>
                <a:xfrm>
                  <a:off x="9203980" y="95961"/>
                  <a:ext cx="13917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C7CABE5-22EC-5E42-8D83-480AD2D0C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980" y="95961"/>
                  <a:ext cx="1391786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A0161D9-95F3-446D-9F2B-1AAD4CCE2DA3}"/>
              </a:ext>
            </a:extLst>
          </p:cNvPr>
          <p:cNvGrpSpPr/>
          <p:nvPr/>
        </p:nvGrpSpPr>
        <p:grpSpPr>
          <a:xfrm>
            <a:off x="7245972" y="2397981"/>
            <a:ext cx="4423038" cy="1015663"/>
            <a:chOff x="7245972" y="2397981"/>
            <a:chExt cx="4423038" cy="101566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DC3590-0B6F-411E-496F-AC91969D661A}"/>
                </a:ext>
              </a:extLst>
            </p:cNvPr>
            <p:cNvCxnSpPr>
              <a:cxnSpLocks/>
            </p:cNvCxnSpPr>
            <p:nvPr/>
          </p:nvCxnSpPr>
          <p:spPr>
            <a:xfrm>
              <a:off x="7245972" y="2905813"/>
              <a:ext cx="3250532" cy="0"/>
            </a:xfrm>
            <a:prstGeom prst="straightConnector1">
              <a:avLst/>
            </a:prstGeom>
            <a:ln w="190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6A3D81-24C9-4811-D801-182669390666}"/>
                    </a:ext>
                  </a:extLst>
                </p:cNvPr>
                <p:cNvSpPr txBox="1"/>
                <p:nvPr/>
              </p:nvSpPr>
              <p:spPr>
                <a:xfrm>
                  <a:off x="10496504" y="2397981"/>
                  <a:ext cx="11725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6A3D81-24C9-4811-D801-1826693906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6504" y="2397981"/>
                  <a:ext cx="1172506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3CCCB8-D94C-2101-B45C-FA1000E3359E}"/>
                  </a:ext>
                </a:extLst>
              </p:cNvPr>
              <p:cNvSpPr txBox="1"/>
              <p:nvPr/>
            </p:nvSpPr>
            <p:spPr>
              <a:xfrm>
                <a:off x="4979618" y="1308052"/>
                <a:ext cx="2392957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3CCCB8-D94C-2101-B45C-FA1000E3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18" y="1308052"/>
                <a:ext cx="2392957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10AB3C1-CD34-60EE-5422-11912EA66D62}"/>
              </a:ext>
            </a:extLst>
          </p:cNvPr>
          <p:cNvGrpSpPr/>
          <p:nvPr/>
        </p:nvGrpSpPr>
        <p:grpSpPr>
          <a:xfrm>
            <a:off x="5170018" y="287629"/>
            <a:ext cx="5326486" cy="2618184"/>
            <a:chOff x="5170018" y="287629"/>
            <a:chExt cx="5326486" cy="261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082A6F4-2390-05DC-178C-D2F7E33E94F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8563089" y="1303292"/>
              <a:ext cx="1933415" cy="1602521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5B53CECA-84CE-2F85-5C89-31BD74C05508}"/>
                </a:ext>
              </a:extLst>
            </p:cNvPr>
            <p:cNvSpPr/>
            <p:nvPr/>
          </p:nvSpPr>
          <p:spPr>
            <a:xfrm rot="13161077">
              <a:off x="7218403" y="730970"/>
              <a:ext cx="453061" cy="1917032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1183574-E47A-77BD-2F00-6911CEDE2E78}"/>
                    </a:ext>
                  </a:extLst>
                </p:cNvPr>
                <p:cNvSpPr txBox="1"/>
                <p:nvPr/>
              </p:nvSpPr>
              <p:spPr>
                <a:xfrm>
                  <a:off x="5170018" y="287629"/>
                  <a:ext cx="1917032" cy="101566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1183574-E47A-77BD-2F00-6911CEDE2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0018" y="287629"/>
                  <a:ext cx="1917032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41887C3-6C29-58BA-B2BB-F02D6DF06996}"/>
                  </a:ext>
                </a:extLst>
              </p14:cNvPr>
              <p14:cNvContentPartPr/>
              <p14:nvPr/>
            </p14:nvContentPartPr>
            <p14:xfrm>
              <a:off x="2009520" y="129096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41887C3-6C29-58BA-B2BB-F02D6DF069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00160" y="12816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019EB2-17A8-C74E-7C71-EAB4E29AC8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5560" y="1391400"/>
              <a:ext cx="6324480" cy="5011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019EB2-17A8-C74E-7C71-EAB4E29AC8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06200" y="1382040"/>
                <a:ext cx="6343200" cy="502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03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72"/>
    </mc:Choice>
    <mc:Fallback xmlns="">
      <p:transition spd="slow" advTm="3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A835478-B937-DEBC-6AB8-A3E3964E1954}"/>
              </a:ext>
            </a:extLst>
          </p:cNvPr>
          <p:cNvGrpSpPr/>
          <p:nvPr/>
        </p:nvGrpSpPr>
        <p:grpSpPr>
          <a:xfrm>
            <a:off x="1857164" y="3834630"/>
            <a:ext cx="2458681" cy="2597177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1" name="3D Model 40">
                  <a:extLst>
                    <a:ext uri="{FF2B5EF4-FFF2-40B4-BE49-F238E27FC236}">
                      <a16:creationId xmlns:a16="http://schemas.microsoft.com/office/drawing/2014/main" id="{B645F111-F28F-9C4D-F90D-DFD094C0706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91677817"/>
                    </p:ext>
                  </p:extLst>
                </p:nvPr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2167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1" name="3D Model 40">
                  <a:extLst>
                    <a:ext uri="{FF2B5EF4-FFF2-40B4-BE49-F238E27FC236}">
                      <a16:creationId xmlns:a16="http://schemas.microsoft.com/office/drawing/2014/main" id="{B645F111-F28F-9C4D-F90D-DFD094C070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7164" y="3834630"/>
                  <a:ext cx="2458681" cy="25971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57A416-E51E-58A4-146D-6202C7C0FD82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7A2BE0-4951-B831-D362-460A6677E18F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F602A2-EE1F-AF05-F2FC-367B69E2E2B3}"/>
              </a:ext>
            </a:extLst>
          </p:cNvPr>
          <p:cNvGrpSpPr/>
          <p:nvPr/>
        </p:nvGrpSpPr>
        <p:grpSpPr>
          <a:xfrm>
            <a:off x="6617448" y="2320449"/>
            <a:ext cx="2458681" cy="2597177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87040819"/>
                    </p:ext>
                  </p:extLst>
                </p:nvPr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2167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7448" y="2320449"/>
                  <a:ext cx="2458681" cy="25971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3660EC-3798-6B8A-8C22-BCDC23B77958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AF4F8B-A09D-E54E-627E-BEE5AC1CD553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BB853B-6028-92F1-3028-1EF76C2ED4F9}"/>
              </a:ext>
            </a:extLst>
          </p:cNvPr>
          <p:cNvGrpSpPr/>
          <p:nvPr/>
        </p:nvGrpSpPr>
        <p:grpSpPr>
          <a:xfrm>
            <a:off x="448711" y="4104915"/>
            <a:ext cx="5666946" cy="2223469"/>
            <a:chOff x="448711" y="4104915"/>
            <a:chExt cx="5666946" cy="22234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44F980-A828-A3D2-1D28-7CB57AB5667D}"/>
                </a:ext>
              </a:extLst>
            </p:cNvPr>
            <p:cNvGrpSpPr/>
            <p:nvPr/>
          </p:nvGrpSpPr>
          <p:grpSpPr>
            <a:xfrm>
              <a:off x="4677064" y="4104915"/>
              <a:ext cx="1438593" cy="2223469"/>
              <a:chOff x="716950" y="2313527"/>
              <a:chExt cx="10083254" cy="222346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EBAE708-05ED-D1E7-572A-614431DAB10A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D610A51-42E0-3B56-DBCC-BD9EE4D49304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45D2D4-FC0F-7D43-A9C2-E0FA5D6FD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11" y="521115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2132BD-3D7B-4FE1-ED4F-F221304E53C5}"/>
              </a:ext>
            </a:extLst>
          </p:cNvPr>
          <p:cNvGrpSpPr/>
          <p:nvPr/>
        </p:nvGrpSpPr>
        <p:grpSpPr>
          <a:xfrm>
            <a:off x="6118623" y="3758940"/>
            <a:ext cx="2853927" cy="345975"/>
            <a:chOff x="6118623" y="3758940"/>
            <a:chExt cx="2853927" cy="34597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EF1612-FC91-46C1-C9E1-11188198A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329" y="3758940"/>
              <a:ext cx="240722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E7A3EF9-3FD6-A463-07A0-E6B89A4A0EB6}"/>
                </a:ext>
              </a:extLst>
            </p:cNvPr>
            <p:cNvSpPr/>
            <p:nvPr/>
          </p:nvSpPr>
          <p:spPr>
            <a:xfrm rot="10800000">
              <a:off x="6118623" y="3760865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75D514-1543-6FA9-E0C3-1636ADCB5776}"/>
                  </a:ext>
                </a:extLst>
              </p:cNvPr>
              <p:cNvSpPr txBox="1"/>
              <p:nvPr/>
            </p:nvSpPr>
            <p:spPr>
              <a:xfrm>
                <a:off x="4573485" y="3473200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75D514-1543-6FA9-E0C3-1636ADCB5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85" y="3473200"/>
                <a:ext cx="12153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2A218-EE14-416C-974B-F3F3BDBAFD86}"/>
                  </a:ext>
                </a:extLst>
              </p:cNvPr>
              <p:cNvSpPr txBox="1"/>
              <p:nvPr/>
            </p:nvSpPr>
            <p:spPr>
              <a:xfrm>
                <a:off x="4583204" y="5581643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2A218-EE14-416C-974B-F3F3BDBA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204" y="5581643"/>
                <a:ext cx="12153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39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7"/>
    </mc:Choice>
    <mc:Fallback xmlns="">
      <p:transition spd="slow" advTm="1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EF1612-FC91-46C1-C9E1-11188198A220}"/>
              </a:ext>
            </a:extLst>
          </p:cNvPr>
          <p:cNvCxnSpPr>
            <a:cxnSpLocks/>
          </p:cNvCxnSpPr>
          <p:nvPr/>
        </p:nvCxnSpPr>
        <p:spPr>
          <a:xfrm flipH="1">
            <a:off x="6565329" y="3758940"/>
            <a:ext cx="2407221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2BB853B-6028-92F1-3028-1EF76C2ED4F9}"/>
              </a:ext>
            </a:extLst>
          </p:cNvPr>
          <p:cNvGrpSpPr/>
          <p:nvPr/>
        </p:nvGrpSpPr>
        <p:grpSpPr>
          <a:xfrm>
            <a:off x="448711" y="4104915"/>
            <a:ext cx="5666946" cy="2223469"/>
            <a:chOff x="448711" y="4104915"/>
            <a:chExt cx="5666946" cy="22234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44F980-A828-A3D2-1D28-7CB57AB5667D}"/>
                </a:ext>
              </a:extLst>
            </p:cNvPr>
            <p:cNvGrpSpPr/>
            <p:nvPr/>
          </p:nvGrpSpPr>
          <p:grpSpPr>
            <a:xfrm>
              <a:off x="4677064" y="4104915"/>
              <a:ext cx="1438593" cy="2223469"/>
              <a:chOff x="716950" y="2313527"/>
              <a:chExt cx="10083254" cy="222346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EBAE708-05ED-D1E7-572A-614431DAB10A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D610A51-42E0-3B56-DBCC-BD9EE4D49304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45D2D4-FC0F-7D43-A9C2-E0FA5D6FD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11" y="521115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E7A3EF9-3FD6-A463-07A0-E6B89A4A0EB6}"/>
              </a:ext>
            </a:extLst>
          </p:cNvPr>
          <p:cNvSpPr/>
          <p:nvPr/>
        </p:nvSpPr>
        <p:spPr>
          <a:xfrm rot="10800000">
            <a:off x="6118623" y="3760865"/>
            <a:ext cx="446706" cy="344050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75D514-1543-6FA9-E0C3-1636ADCB5776}"/>
                  </a:ext>
                </a:extLst>
              </p:cNvPr>
              <p:cNvSpPr txBox="1"/>
              <p:nvPr/>
            </p:nvSpPr>
            <p:spPr>
              <a:xfrm>
                <a:off x="4573485" y="3473200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75D514-1543-6FA9-E0C3-1636ADCB5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85" y="3473200"/>
                <a:ext cx="12153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2A218-EE14-416C-974B-F3F3BDBAFD86}"/>
                  </a:ext>
                </a:extLst>
              </p:cNvPr>
              <p:cNvSpPr txBox="1"/>
              <p:nvPr/>
            </p:nvSpPr>
            <p:spPr>
              <a:xfrm>
                <a:off x="4583204" y="5581643"/>
                <a:ext cx="12153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652A218-EE14-416C-974B-F3F3BDBAF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204" y="5581643"/>
                <a:ext cx="121533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AB9CF7C-C27F-FD2D-586A-A5A003651D63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7D757A-038C-39E3-EFB7-585C78E6AA94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CC9DC19-560E-90DD-2B60-D5001D40422E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CC9DC19-560E-90DD-2B60-D5001D404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994C89-802E-2A41-EC39-C4E7EC474D45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C12DF7-39B7-AABF-E935-854117C7EBB7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B729B9-11A7-16C3-A849-EBCAFEAF4443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B729B9-11A7-16C3-A849-EBCAFEAF4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3C08A6-32B3-5852-415D-CB06CF4D92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1600" y="2249280"/>
              <a:ext cx="5711400" cy="211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3C08A6-32B3-5852-415D-CB06CF4D92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2240" y="2239920"/>
                <a:ext cx="5730120" cy="212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19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48">
        <p:fade/>
      </p:transition>
    </mc:Choice>
    <mc:Fallback xmlns="">
      <p:transition spd="med" advTm="120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EF1612-FC91-46C1-C9E1-11188198A220}"/>
              </a:ext>
            </a:extLst>
          </p:cNvPr>
          <p:cNvCxnSpPr>
            <a:cxnSpLocks/>
          </p:cNvCxnSpPr>
          <p:nvPr/>
        </p:nvCxnSpPr>
        <p:spPr>
          <a:xfrm flipH="1">
            <a:off x="6565329" y="3758940"/>
            <a:ext cx="2407221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2BB853B-6028-92F1-3028-1EF76C2ED4F9}"/>
              </a:ext>
            </a:extLst>
          </p:cNvPr>
          <p:cNvGrpSpPr/>
          <p:nvPr/>
        </p:nvGrpSpPr>
        <p:grpSpPr>
          <a:xfrm>
            <a:off x="448711" y="4104915"/>
            <a:ext cx="5666946" cy="2223469"/>
            <a:chOff x="448711" y="4104915"/>
            <a:chExt cx="5666946" cy="22234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44F980-A828-A3D2-1D28-7CB57AB5667D}"/>
                </a:ext>
              </a:extLst>
            </p:cNvPr>
            <p:cNvGrpSpPr/>
            <p:nvPr/>
          </p:nvGrpSpPr>
          <p:grpSpPr>
            <a:xfrm>
              <a:off x="4677064" y="4104915"/>
              <a:ext cx="1438593" cy="2223469"/>
              <a:chOff x="716950" y="2313527"/>
              <a:chExt cx="10083254" cy="2223469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EBAE708-05ED-D1E7-572A-614431DAB10A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D610A51-42E0-3B56-DBCC-BD9EE4D49304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945D2D4-FC0F-7D43-A9C2-E0FA5D6FD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11" y="521115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E7A3EF9-3FD6-A463-07A0-E6B89A4A0EB6}"/>
              </a:ext>
            </a:extLst>
          </p:cNvPr>
          <p:cNvSpPr/>
          <p:nvPr/>
        </p:nvSpPr>
        <p:spPr>
          <a:xfrm rot="10800000">
            <a:off x="6118623" y="3760865"/>
            <a:ext cx="446706" cy="344050"/>
          </a:xfrm>
          <a:custGeom>
            <a:avLst/>
            <a:gdLst>
              <a:gd name="connsiteX0" fmla="*/ 0 w 6743700"/>
              <a:gd name="connsiteY0" fmla="*/ 876300 h 876300"/>
              <a:gd name="connsiteX1" fmla="*/ 1847850 w 6743700"/>
              <a:gd name="connsiteY1" fmla="*/ 838200 h 876300"/>
              <a:gd name="connsiteX2" fmla="*/ 3676650 w 6743700"/>
              <a:gd name="connsiteY2" fmla="*/ 704850 h 876300"/>
              <a:gd name="connsiteX3" fmla="*/ 5353050 w 6743700"/>
              <a:gd name="connsiteY3" fmla="*/ 457200 h 876300"/>
              <a:gd name="connsiteX4" fmla="*/ 6381750 w 6743700"/>
              <a:gd name="connsiteY4" fmla="*/ 152400 h 876300"/>
              <a:gd name="connsiteX5" fmla="*/ 6743700 w 6743700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3700" h="876300">
                <a:moveTo>
                  <a:pt x="0" y="876300"/>
                </a:moveTo>
                <a:cubicBezTo>
                  <a:pt x="617537" y="871537"/>
                  <a:pt x="1235075" y="866775"/>
                  <a:pt x="1847850" y="838200"/>
                </a:cubicBezTo>
                <a:cubicBezTo>
                  <a:pt x="2460625" y="809625"/>
                  <a:pt x="3092450" y="768350"/>
                  <a:pt x="3676650" y="704850"/>
                </a:cubicBezTo>
                <a:cubicBezTo>
                  <a:pt x="4260850" y="641350"/>
                  <a:pt x="4902200" y="549275"/>
                  <a:pt x="5353050" y="457200"/>
                </a:cubicBezTo>
                <a:cubicBezTo>
                  <a:pt x="5803900" y="365125"/>
                  <a:pt x="6149975" y="228600"/>
                  <a:pt x="6381750" y="152400"/>
                </a:cubicBezTo>
                <a:cubicBezTo>
                  <a:pt x="6613525" y="76200"/>
                  <a:pt x="6678612" y="38100"/>
                  <a:pt x="6743700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AB9CF7C-C27F-FD2D-586A-A5A003651D63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7D757A-038C-39E3-EFB7-585C78E6AA94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CC9DC19-560E-90DD-2B60-D5001D40422E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994C89-802E-2A41-EC39-C4E7EC474D45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C12DF7-39B7-AABF-E935-854117C7EBB7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B729B9-11A7-16C3-A849-EBCAFEAF4443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E159EF-7AC5-A63D-FF6D-D892F2B084C0}"/>
                  </a:ext>
                </a:extLst>
              </p:cNvPr>
              <p:cNvSpPr txBox="1"/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E159EF-7AC5-A63D-FF6D-D892F2B0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673E4C-9729-E33C-75D5-052844A847B5}"/>
                  </a:ext>
                </a:extLst>
              </p:cNvPr>
              <p:cNvSpPr txBox="1"/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673E4C-9729-E33C-75D5-052844A84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83753A-45A8-F27C-5CE2-6A457E1B84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4560" y="3836880"/>
              <a:ext cx="1901880" cy="2891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83753A-45A8-F27C-5CE2-6A457E1B84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5200" y="3827520"/>
                <a:ext cx="1920600" cy="291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534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89">
        <p:fade/>
      </p:transition>
    </mc:Choice>
    <mc:Fallback xmlns="">
      <p:transition spd="med" advTm="7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9430A-7346-7577-207E-8ABD1617AF70}"/>
              </a:ext>
            </a:extLst>
          </p:cNvPr>
          <p:cNvGrpSpPr/>
          <p:nvPr/>
        </p:nvGrpSpPr>
        <p:grpSpPr>
          <a:xfrm>
            <a:off x="8925636" y="2654918"/>
            <a:ext cx="1438593" cy="2223469"/>
            <a:chOff x="716950" y="2313527"/>
            <a:chExt cx="10083254" cy="222346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6B78BE-F6D2-4B92-2112-9722B472B250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10418F-EB56-3A63-CE3C-B2DFE7D59E51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4677064" y="4104915"/>
            <a:ext cx="1438593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E4DE4-1988-27DF-737C-99EC74E235C1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F4AAC-918B-9F7E-10F8-B9D0421349F7}"/>
              </a:ext>
            </a:extLst>
          </p:cNvPr>
          <p:cNvGrpSpPr/>
          <p:nvPr/>
        </p:nvGrpSpPr>
        <p:grpSpPr>
          <a:xfrm>
            <a:off x="6118623" y="3758940"/>
            <a:ext cx="2853927" cy="345975"/>
            <a:chOff x="6118623" y="3758940"/>
            <a:chExt cx="2853927" cy="3459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329" y="3758940"/>
              <a:ext cx="240722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>
              <a:off x="6118623" y="3760865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C94F2-CDD8-0D92-9D07-8B43B1396930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7B8C10-987B-6418-6678-91B5DF9937A2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1619AE-9E29-38F1-0D19-9E2AEB094F35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6FDC94-69BC-16BF-24F7-8AD705AFA22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/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/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/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/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DC08E4-8153-E85C-071B-FF800FE6BF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720" y="372960"/>
              <a:ext cx="12175560" cy="6348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DC08E4-8153-E85C-071B-FF800FE6B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360" y="363600"/>
                <a:ext cx="12194280" cy="636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22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654">
        <p:fade/>
      </p:transition>
    </mc:Choice>
    <mc:Fallback xmlns="">
      <p:transition spd="med" advTm="68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build="p" animBg="1"/>
      <p:bldP spid="32" grpId="0" build="p" animBg="1"/>
      <p:bldP spid="7" grpId="0" animBg="1"/>
      <p:bldP spid="49" grpId="0" animBg="1"/>
      <p:bldP spid="50" grpId="0" animBg="1"/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D29A789-FFB5-9778-5942-DB154273EB3A}"/>
              </a:ext>
            </a:extLst>
          </p:cNvPr>
          <p:cNvGrpSpPr/>
          <p:nvPr/>
        </p:nvGrpSpPr>
        <p:grpSpPr>
          <a:xfrm>
            <a:off x="453474" y="1099325"/>
            <a:ext cx="9910755" cy="3680550"/>
            <a:chOff x="453474" y="1099325"/>
            <a:chExt cx="9910755" cy="36805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4BB495-D6DB-278F-C841-00A0E08B17F0}"/>
                </a:ext>
              </a:extLst>
            </p:cNvPr>
            <p:cNvGrpSpPr/>
            <p:nvPr/>
          </p:nvGrpSpPr>
          <p:grpSpPr>
            <a:xfrm>
              <a:off x="453474" y="1099325"/>
              <a:ext cx="9910755" cy="3680550"/>
              <a:chOff x="453474" y="1099325"/>
              <a:chExt cx="9910755" cy="368055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56D585C-E506-2154-BA74-202A99EE70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5329" y="3660428"/>
                <a:ext cx="2407221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729430A-7346-7577-207E-8ABD1617AF70}"/>
                  </a:ext>
                </a:extLst>
              </p:cNvPr>
              <p:cNvGrpSpPr/>
              <p:nvPr/>
            </p:nvGrpSpPr>
            <p:grpSpPr>
              <a:xfrm flipV="1">
                <a:off x="8925636" y="2556406"/>
                <a:ext cx="1438593" cy="2223469"/>
                <a:chOff x="716950" y="2313527"/>
                <a:chExt cx="10083254" cy="2223469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16B78BE-F6D2-4B92-2112-9722B472B250}"/>
                    </a:ext>
                  </a:extLst>
                </p:cNvPr>
                <p:cNvSpPr/>
                <p:nvPr/>
              </p:nvSpPr>
              <p:spPr>
                <a:xfrm flipV="1">
                  <a:off x="716950" y="3429000"/>
                  <a:ext cx="10083253" cy="1107996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chemeClr val="bg1">
                      <a:lumMod val="65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910418F-EB56-3A63-CE3C-B2DFE7D59E51}"/>
                    </a:ext>
                  </a:extLst>
                </p:cNvPr>
                <p:cNvSpPr/>
                <p:nvPr/>
              </p:nvSpPr>
              <p:spPr>
                <a:xfrm>
                  <a:off x="716951" y="2313527"/>
                  <a:ext cx="10083253" cy="1107996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1893EFE-7574-491B-ED3A-646797F4131D}"/>
                  </a:ext>
                </a:extLst>
              </p:cNvPr>
              <p:cNvGrpSpPr/>
              <p:nvPr/>
            </p:nvGrpSpPr>
            <p:grpSpPr>
              <a:xfrm>
                <a:off x="4681827" y="1099325"/>
                <a:ext cx="1438593" cy="2223469"/>
                <a:chOff x="716950" y="2313527"/>
                <a:chExt cx="10083254" cy="2223469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A35A15C-F069-14EA-A7FD-325C727C1A59}"/>
                    </a:ext>
                  </a:extLst>
                </p:cNvPr>
                <p:cNvSpPr/>
                <p:nvPr/>
              </p:nvSpPr>
              <p:spPr>
                <a:xfrm>
                  <a:off x="716951" y="2313527"/>
                  <a:ext cx="10083253" cy="1107996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12958AD-EAA1-A247-F8DC-C5B4236F1C78}"/>
                    </a:ext>
                  </a:extLst>
                </p:cNvPr>
                <p:cNvSpPr/>
                <p:nvPr/>
              </p:nvSpPr>
              <p:spPr>
                <a:xfrm flipV="1">
                  <a:off x="716950" y="3429000"/>
                  <a:ext cx="10083253" cy="1107996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474" y="2205567"/>
                <a:ext cx="4234876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 flipV="1">
              <a:off x="6121004" y="3317555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D78A15-8C2C-94C8-D6C3-238B25286667}"/>
              </a:ext>
            </a:extLst>
          </p:cNvPr>
          <p:cNvGrpSpPr/>
          <p:nvPr/>
        </p:nvGrpSpPr>
        <p:grpSpPr>
          <a:xfrm>
            <a:off x="2238501" y="1145600"/>
            <a:ext cx="1601700" cy="2184045"/>
            <a:chOff x="-49708" y="4144339"/>
            <a:chExt cx="1601700" cy="21840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13BF3B-369E-D315-BE7D-90D7832847F0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5FEC2-D2B8-4873-83E9-238910D69BE1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D55FEC2-D2B8-4873-83E9-238910D69B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23041E-6B66-281A-52C0-A97778A11D9E}"/>
              </a:ext>
            </a:extLst>
          </p:cNvPr>
          <p:cNvGrpSpPr/>
          <p:nvPr/>
        </p:nvGrpSpPr>
        <p:grpSpPr>
          <a:xfrm>
            <a:off x="7038920" y="2528042"/>
            <a:ext cx="1601700" cy="2184045"/>
            <a:chOff x="-49708" y="4144339"/>
            <a:chExt cx="1601700" cy="21840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3E70A8-3068-33EE-9A0C-DEECCD637663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04692B-38D3-ADCB-5FC4-1B28F6AD9A64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04692B-38D3-ADCB-5FC4-1B28F6AD9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08D73B-3669-74D9-D842-511BAC203F83}"/>
                  </a:ext>
                </a:extLst>
              </p:cNvPr>
              <p:cNvSpPr txBox="1"/>
              <p:nvPr/>
            </p:nvSpPr>
            <p:spPr>
              <a:xfrm>
                <a:off x="4327832" y="3450351"/>
                <a:ext cx="199846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08D73B-3669-74D9-D842-511BAC203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832" y="3450351"/>
                <a:ext cx="199846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8D666C-913A-12A5-3359-783E87038DC1}"/>
                  </a:ext>
                </a:extLst>
              </p:cNvPr>
              <p:cNvSpPr txBox="1"/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8D666C-913A-12A5-3359-783E87038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B2F89A-6A34-A355-9C7D-DAA8A307F3FD}"/>
                  </a:ext>
                </a:extLst>
              </p:cNvPr>
              <p:cNvSpPr txBox="1"/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8B2F89A-6A34-A355-9C7D-DAA8A307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9B8E86D-F981-9E96-3554-A867BE591F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84040" y="866160"/>
              <a:ext cx="4705200" cy="6024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9B8E86D-F981-9E96-3554-A867BE591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680" y="856800"/>
                <a:ext cx="4723920" cy="604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24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342">
        <p:fade/>
      </p:transition>
    </mc:Choice>
    <mc:Fallback xmlns="">
      <p:transition spd="med" advTm="363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build="p" animBg="1"/>
      <p:bldP spid="48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63090"/>
                <a:ext cx="9816321" cy="3877985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5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CA" sz="5400" dirty="0"/>
                  <a:t>     means that</a:t>
                </a:r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:r>
                  <a:rPr lang="en-CA" sz="5400" dirty="0"/>
                  <a:t>     means that</a:t>
                </a:r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63090"/>
                <a:ext cx="9816321" cy="3877985"/>
              </a:xfrm>
              <a:prstGeom prst="rect">
                <a:avLst/>
              </a:prstGeom>
              <a:blipFill>
                <a:blip r:embed="rId3"/>
                <a:stretch>
                  <a:fillRect b="-8634"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/>
              <p:nvPr/>
            </p:nvSpPr>
            <p:spPr>
              <a:xfrm>
                <a:off x="92177" y="4165102"/>
                <a:ext cx="9576479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4165102"/>
                <a:ext cx="9576479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/>
              <p:nvPr/>
            </p:nvSpPr>
            <p:spPr>
              <a:xfrm>
                <a:off x="141932" y="5948923"/>
                <a:ext cx="102322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are “orthogonal” vectors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5948923"/>
                <a:ext cx="10232216" cy="830997"/>
              </a:xfrm>
              <a:prstGeom prst="rect">
                <a:avLst/>
              </a:prstGeom>
              <a:blipFill>
                <a:blip r:embed="rId5"/>
                <a:stretch>
                  <a:fillRect t="-16176" r="-1489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46E69-DD4D-F2A6-60BF-FA8838246401}"/>
              </a:ext>
            </a:extLst>
          </p:cNvPr>
          <p:cNvCxnSpPr/>
          <p:nvPr/>
        </p:nvCxnSpPr>
        <p:spPr>
          <a:xfrm>
            <a:off x="0" y="399886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FC8AB-CC61-EEA4-FE6C-39DAB58A1E57}"/>
              </a:ext>
            </a:extLst>
          </p:cNvPr>
          <p:cNvGrpSpPr/>
          <p:nvPr/>
        </p:nvGrpSpPr>
        <p:grpSpPr>
          <a:xfrm>
            <a:off x="9688643" y="4345296"/>
            <a:ext cx="2503358" cy="1569660"/>
            <a:chOff x="9688643" y="4345296"/>
            <a:chExt cx="2503358" cy="156966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A0FF43EF-E7A1-C73A-3128-E9A172F00B21}"/>
                </a:ext>
              </a:extLst>
            </p:cNvPr>
            <p:cNvSpPr/>
            <p:nvPr/>
          </p:nvSpPr>
          <p:spPr>
            <a:xfrm>
              <a:off x="9688643" y="4345296"/>
              <a:ext cx="615066" cy="1423364"/>
            </a:xfrm>
            <a:prstGeom prst="rightBrace">
              <a:avLst>
                <a:gd name="adj1" fmla="val 8333"/>
                <a:gd name="adj2" fmla="val 34776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0EDB80-DFE6-0E6D-8562-342077592970}"/>
                </a:ext>
              </a:extLst>
            </p:cNvPr>
            <p:cNvSpPr txBox="1"/>
            <p:nvPr/>
          </p:nvSpPr>
          <p:spPr>
            <a:xfrm>
              <a:off x="10374149" y="4345296"/>
              <a:ext cx="18178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800" dirty="0"/>
                <a:t>ortho-</a:t>
              </a:r>
              <a:r>
                <a:rPr lang="en-CA" sz="4800" dirty="0" err="1"/>
                <a:t>gonal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062BA2-4FF4-82BF-2E08-454D2EFA9F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680" y="934920"/>
              <a:ext cx="9482400" cy="5830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062BA2-4FF4-82BF-2E08-454D2EFA9F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320" y="925560"/>
                <a:ext cx="9501120" cy="584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644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0"/>
    </mc:Choice>
    <mc:Fallback xmlns="">
      <p:transition spd="slow" advTm="35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844615" y="1525911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9394E-AD59-FE7C-C658-1B685279E4B6}"/>
              </a:ext>
            </a:extLst>
          </p:cNvPr>
          <p:cNvGrpSpPr/>
          <p:nvPr/>
        </p:nvGrpSpPr>
        <p:grpSpPr>
          <a:xfrm>
            <a:off x="7327252" y="1537670"/>
            <a:ext cx="4598290" cy="4598282"/>
            <a:chOff x="7327252" y="1537670"/>
            <a:chExt cx="4598290" cy="45982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A3456C-72F4-20CD-FF10-4A6DD773FD84}"/>
                </a:ext>
              </a:extLst>
            </p:cNvPr>
            <p:cNvSpPr/>
            <p:nvPr/>
          </p:nvSpPr>
          <p:spPr>
            <a:xfrm>
              <a:off x="7327252" y="1537670"/>
              <a:ext cx="4598290" cy="45982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5CD21210-2E0F-4280-8C88-F3005B95D3B1}"/>
                </a:ext>
              </a:extLst>
            </p:cNvPr>
            <p:cNvSpPr/>
            <p:nvPr/>
          </p:nvSpPr>
          <p:spPr>
            <a:xfrm>
              <a:off x="7423741" y="1610390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333B5E-D011-9135-C123-E8D49B4E7839}"/>
              </a:ext>
            </a:extLst>
          </p:cNvPr>
          <p:cNvGrpSpPr/>
          <p:nvPr/>
        </p:nvGrpSpPr>
        <p:grpSpPr>
          <a:xfrm>
            <a:off x="7412526" y="587279"/>
            <a:ext cx="4440055" cy="6408358"/>
            <a:chOff x="7412526" y="587279"/>
            <a:chExt cx="4440055" cy="64083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412526" y="1605212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07B8E0-ABE8-F8B2-4861-25D4A5F352BE}"/>
                    </a:ext>
                  </a:extLst>
                </p:cNvPr>
                <p:cNvSpPr txBox="1"/>
                <p:nvPr/>
              </p:nvSpPr>
              <p:spPr>
                <a:xfrm>
                  <a:off x="9182150" y="587279"/>
                  <a:ext cx="1066924" cy="1184940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507B8E0-ABE8-F8B2-4861-25D4A5F35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150" y="587279"/>
                  <a:ext cx="1066924" cy="1184940"/>
                </a:xfrm>
                <a:prstGeom prst="rect">
                  <a:avLst/>
                </a:prstGeom>
                <a:blipFill>
                  <a:blip r:embed="rId3"/>
                  <a:stretch>
                    <a:fillRect r="-5143"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7CC623D-205A-5C71-9246-246264B2418D}"/>
                    </a:ext>
                  </a:extLst>
                </p:cNvPr>
                <p:cNvSpPr txBox="1"/>
                <p:nvPr/>
              </p:nvSpPr>
              <p:spPr>
                <a:xfrm>
                  <a:off x="9148336" y="5810697"/>
                  <a:ext cx="1066924" cy="1184940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7CC623D-205A-5C71-9246-246264B24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8336" y="5810697"/>
                  <a:ext cx="1066924" cy="1184940"/>
                </a:xfrm>
                <a:prstGeom prst="rect">
                  <a:avLst/>
                </a:prstGeom>
                <a:blipFill>
                  <a:blip r:embed="rId4"/>
                  <a:stretch>
                    <a:fillRect r="-4571"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6802162" y="-76712"/>
            <a:ext cx="376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Physical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16104" y="-39976"/>
            <a:ext cx="558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Quantum State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6595396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691D7CE-48EB-2141-E8B9-2E4B5A7ACA5C}"/>
              </a:ext>
            </a:extLst>
          </p:cNvPr>
          <p:cNvGrpSpPr/>
          <p:nvPr/>
        </p:nvGrpSpPr>
        <p:grpSpPr>
          <a:xfrm>
            <a:off x="844615" y="1525911"/>
            <a:ext cx="4598290" cy="4600084"/>
            <a:chOff x="844615" y="1525911"/>
            <a:chExt cx="4598290" cy="46000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03A31C-534A-684A-9EB0-A0A6AC0341E8}"/>
                </a:ext>
              </a:extLst>
            </p:cNvPr>
            <p:cNvSpPr/>
            <p:nvPr/>
          </p:nvSpPr>
          <p:spPr>
            <a:xfrm>
              <a:off x="844615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0431CD6A-3976-1C20-F7AB-B5ED6C5F5D50}"/>
                </a:ext>
              </a:extLst>
            </p:cNvPr>
            <p:cNvSpPr/>
            <p:nvPr/>
          </p:nvSpPr>
          <p:spPr>
            <a:xfrm>
              <a:off x="844615" y="1538611"/>
              <a:ext cx="4587386" cy="4587384"/>
            </a:xfrm>
            <a:prstGeom prst="pie">
              <a:avLst>
                <a:gd name="adj1" fmla="val 16266639"/>
                <a:gd name="adj2" fmla="val 2158690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096683" y="608813"/>
            <a:ext cx="3652414" cy="3208489"/>
            <a:chOff x="2610854" y="844789"/>
            <a:chExt cx="3652414" cy="320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47A413-A54C-8E88-7881-621DEA6C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F8BD92D-0367-90E7-A098-EF3746FA0FE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32C27FD-DB97-646D-C971-6C68E3091A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8680" y="2297880"/>
              <a:ext cx="8252280" cy="4435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32C27FD-DB97-646D-C971-6C68E3091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9320" y="2288520"/>
                <a:ext cx="8271000" cy="445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97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5"/>
    </mc:Choice>
    <mc:Fallback xmlns="">
      <p:transition spd="slow" advTm="36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1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3781282"/>
                  </p:ext>
                </p:extLst>
              </p:nvPr>
            </p:nvGraphicFramePr>
            <p:xfrm>
              <a:off x="1857161" y="3834630"/>
              <a:ext cx="2458679" cy="25971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8679" cy="2597177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7584" ay="-3618176" az="-101174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16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161" y="3834630"/>
                <a:ext cx="2458679" cy="2597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36C2C5E9-C419-2A83-8A68-1CBEF2F180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0238646"/>
                  </p:ext>
                </p:extLst>
              </p:nvPr>
            </p:nvGraphicFramePr>
            <p:xfrm>
              <a:off x="6617448" y="2320449"/>
              <a:ext cx="2458681" cy="25971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8681" cy="2597177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7584" ay="-3618176" az="-101174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16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36C2C5E9-C419-2A83-8A68-1CBEF2F180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7448" y="2320449"/>
                <a:ext cx="2458681" cy="2597177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13660EC-3798-6B8A-8C22-BCDC23B77958}"/>
              </a:ext>
            </a:extLst>
          </p:cNvPr>
          <p:cNvSpPr txBox="1"/>
          <p:nvPr/>
        </p:nvSpPr>
        <p:spPr>
          <a:xfrm>
            <a:off x="7409716" y="2628130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AF4F8B-A09D-E54E-627E-BEE5AC1CD553}"/>
              </a:ext>
            </a:extLst>
          </p:cNvPr>
          <p:cNvSpPr txBox="1"/>
          <p:nvPr/>
        </p:nvSpPr>
        <p:spPr>
          <a:xfrm>
            <a:off x="7409716" y="3974527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45D2D4-FC0F-7D43-A9C2-E0FA5D6FD66C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AB618C4-B8AE-D84D-FA3E-D210712D9BE1}"/>
              </a:ext>
            </a:extLst>
          </p:cNvPr>
          <p:cNvSpPr txBox="1"/>
          <p:nvPr/>
        </p:nvSpPr>
        <p:spPr>
          <a:xfrm>
            <a:off x="2649429" y="4142311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5CDC3-CF20-3F3D-1CC6-2F651826CD87}"/>
              </a:ext>
            </a:extLst>
          </p:cNvPr>
          <p:cNvSpPr txBox="1"/>
          <p:nvPr/>
        </p:nvSpPr>
        <p:spPr>
          <a:xfrm>
            <a:off x="2649429" y="5488708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4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1"/>
    </mc:Choice>
    <mc:Fallback xmlns="">
      <p:transition spd="slow" advTm="34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B2761-2E1F-6FBD-FADB-2426EA7A0BE7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2F2D7C4-4D00-F1A9-820D-66342F6EABF0}"/>
              </a:ext>
            </a:extLst>
          </p:cNvPr>
          <p:cNvGrpSpPr/>
          <p:nvPr/>
        </p:nvGrpSpPr>
        <p:grpSpPr>
          <a:xfrm>
            <a:off x="7476953" y="1481170"/>
            <a:ext cx="4390952" cy="3571182"/>
            <a:chOff x="7476953" y="1481170"/>
            <a:chExt cx="4390952" cy="357118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155C12-E63A-4411-1EB2-17B475A9746D}"/>
                </a:ext>
              </a:extLst>
            </p:cNvPr>
            <p:cNvSpPr/>
            <p:nvPr/>
          </p:nvSpPr>
          <p:spPr>
            <a:xfrm>
              <a:off x="7476953" y="1481170"/>
              <a:ext cx="4390952" cy="35711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65612C4-2E66-6374-9E93-5E98DE38B35A}"/>
                </a:ext>
              </a:extLst>
            </p:cNvPr>
            <p:cNvGrpSpPr/>
            <p:nvPr/>
          </p:nvGrpSpPr>
          <p:grpSpPr>
            <a:xfrm>
              <a:off x="8109121" y="2277338"/>
              <a:ext cx="3072809" cy="2608564"/>
              <a:chOff x="8181302" y="1058059"/>
              <a:chExt cx="3072809" cy="260856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8CE0EF5-F9EF-9D67-4259-D74B76D589EA}"/>
                  </a:ext>
                </a:extLst>
              </p:cNvPr>
              <p:cNvGrpSpPr/>
              <p:nvPr/>
            </p:nvGrpSpPr>
            <p:grpSpPr>
              <a:xfrm>
                <a:off x="8181302" y="2058239"/>
                <a:ext cx="3054321" cy="646821"/>
                <a:chOff x="8181302" y="2058239"/>
                <a:chExt cx="3054321" cy="64682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B88A99EE-00BA-DF77-0736-B4CC613FC778}"/>
                    </a:ext>
                  </a:extLst>
                </p:cNvPr>
                <p:cNvGrpSpPr/>
                <p:nvPr/>
              </p:nvGrpSpPr>
              <p:grpSpPr>
                <a:xfrm rot="10800000">
                  <a:off x="8181302" y="2058239"/>
                  <a:ext cx="1227426" cy="646820"/>
                  <a:chOff x="4657826" y="3084299"/>
                  <a:chExt cx="2127985" cy="654297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52DA65C8-8F7E-47E9-C944-F8316D4638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2958C05-6412-4E13-EA0E-CF0401BFD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82730303-2809-4A17-4A2D-FB3752F7A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6CEE736D-D2D1-9908-4BA3-EB741CCFF83A}"/>
                    </a:ext>
                  </a:extLst>
                </p:cNvPr>
                <p:cNvGrpSpPr/>
                <p:nvPr/>
              </p:nvGrpSpPr>
              <p:grpSpPr>
                <a:xfrm rot="10800000">
                  <a:off x="10008197" y="2058239"/>
                  <a:ext cx="1227426" cy="646821"/>
                  <a:chOff x="4657826" y="3084298"/>
                  <a:chExt cx="2127985" cy="654298"/>
                </a:xfrm>
              </p:grpSpPr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1F134E12-642A-2F09-8975-BE7E1A965A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A3382A73-70BA-BE0B-3683-B1AB73446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4E2BD496-BCA0-E447-6FC3-15BFB8010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8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841C168-0E82-7929-50EA-C0021ADAEAE7}"/>
                  </a:ext>
                </a:extLst>
              </p:cNvPr>
              <p:cNvGrpSpPr/>
              <p:nvPr/>
            </p:nvGrpSpPr>
            <p:grpSpPr>
              <a:xfrm>
                <a:off x="8209954" y="3019803"/>
                <a:ext cx="3039331" cy="646820"/>
                <a:chOff x="8209954" y="3019803"/>
                <a:chExt cx="3039331" cy="64682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B8ED116-3978-8DD5-24C2-483800AA0C53}"/>
                    </a:ext>
                  </a:extLst>
                </p:cNvPr>
                <p:cNvGrpSpPr/>
                <p:nvPr/>
              </p:nvGrpSpPr>
              <p:grpSpPr>
                <a:xfrm rot="10800000">
                  <a:off x="8209954" y="3019803"/>
                  <a:ext cx="1227426" cy="646820"/>
                  <a:chOff x="4657826" y="3084299"/>
                  <a:chExt cx="2127985" cy="654297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824470B9-34DC-FA6D-6883-626A3CECF9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1F69849E-BB07-F186-9D3A-8A6295CB0B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CD9052C3-822D-6413-0D56-92FFA6A87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8117CCF-BFC7-C42D-D565-4A981DE29F78}"/>
                    </a:ext>
                  </a:extLst>
                </p:cNvPr>
                <p:cNvGrpSpPr/>
                <p:nvPr/>
              </p:nvGrpSpPr>
              <p:grpSpPr>
                <a:xfrm rot="10800000">
                  <a:off x="10021859" y="3019803"/>
                  <a:ext cx="1227426" cy="646820"/>
                  <a:chOff x="4657826" y="3084299"/>
                  <a:chExt cx="2127985" cy="654297"/>
                </a:xfrm>
              </p:grpSpPr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3D1ECFDB-225F-D98D-155F-E2DE1713F0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8084640C-307E-C984-9017-D681509C5B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AEAF57F6-F26D-6236-A6E8-4B434FD1A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D02A00C-65BC-6006-A9CE-9851711F9D80}"/>
                  </a:ext>
                </a:extLst>
              </p:cNvPr>
              <p:cNvGrpSpPr/>
              <p:nvPr/>
            </p:nvGrpSpPr>
            <p:grpSpPr>
              <a:xfrm>
                <a:off x="8214780" y="1058059"/>
                <a:ext cx="3039331" cy="646820"/>
                <a:chOff x="8209954" y="3019803"/>
                <a:chExt cx="3039331" cy="646820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1B2E77B-BF3F-5172-FE1D-F34FB767ED74}"/>
                    </a:ext>
                  </a:extLst>
                </p:cNvPr>
                <p:cNvGrpSpPr/>
                <p:nvPr/>
              </p:nvGrpSpPr>
              <p:grpSpPr>
                <a:xfrm rot="10800000">
                  <a:off x="8209954" y="3019803"/>
                  <a:ext cx="1227426" cy="646820"/>
                  <a:chOff x="4657826" y="3084299"/>
                  <a:chExt cx="2127985" cy="654297"/>
                </a:xfrm>
              </p:grpSpPr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28CFBDF8-4437-F42C-633E-2B628672D7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F429B89D-577F-66F2-3281-4B89A98525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2760C5B7-E97E-62C4-66F6-A863093212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C4A0806D-3DF2-59A7-9DFF-72D2CAFC6FD1}"/>
                    </a:ext>
                  </a:extLst>
                </p:cNvPr>
                <p:cNvGrpSpPr/>
                <p:nvPr/>
              </p:nvGrpSpPr>
              <p:grpSpPr>
                <a:xfrm rot="10800000">
                  <a:off x="10021859" y="3019803"/>
                  <a:ext cx="1227426" cy="646820"/>
                  <a:chOff x="4657826" y="3084299"/>
                  <a:chExt cx="2127985" cy="654297"/>
                </a:xfrm>
              </p:grpSpPr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6ACCBAB3-AFB7-1DE4-0A1A-9ABA9219B1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7826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FF886A2-4AB0-9534-CF97-821076C19B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231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7D51673D-5346-590A-9A04-DD0ED656C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85811" y="3084299"/>
                    <a:ext cx="0" cy="654297"/>
                  </a:xfrm>
                  <a:prstGeom prst="straightConnector1">
                    <a:avLst/>
                  </a:prstGeom>
                  <a:ln w="76200">
                    <a:solidFill>
                      <a:srgbClr val="8F45C7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EE5D17D-304B-6152-765E-E40AB976B565}"/>
                </a:ext>
              </a:extLst>
            </p:cNvPr>
            <p:cNvSpPr txBox="1"/>
            <p:nvPr/>
          </p:nvSpPr>
          <p:spPr>
            <a:xfrm>
              <a:off x="7476953" y="1510614"/>
              <a:ext cx="4390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homogeneous field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C07B181-B565-4ADC-9860-7F6AE5BD1A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760" y="1745280"/>
              <a:ext cx="3362040" cy="4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C07B181-B565-4ADC-9860-7F6AE5BD1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400" y="1735920"/>
                <a:ext cx="3380760" cy="6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68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2"/>
    </mc:Choice>
    <mc:Fallback xmlns="">
      <p:transition spd="slow" advTm="25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45D2D4-FC0F-7D43-A9C2-E0FA5D6FD66C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51952" y="3685481"/>
              <a:ext cx="3069095" cy="289546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69095" cy="2895469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9785" ay="-1764777" az="54164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16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952" y="3685481"/>
                <a:ext cx="3069095" cy="28954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5939CD-2198-DD1C-3BC3-06DFBAB0B9D5}"/>
              </a:ext>
            </a:extLst>
          </p:cNvPr>
          <p:cNvSpPr txBox="1"/>
          <p:nvPr/>
        </p:nvSpPr>
        <p:spPr>
          <a:xfrm>
            <a:off x="4100167" y="4748400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BD372-D135-DA79-7175-3A3ED2437083}"/>
              </a:ext>
            </a:extLst>
          </p:cNvPr>
          <p:cNvSpPr txBox="1"/>
          <p:nvPr/>
        </p:nvSpPr>
        <p:spPr>
          <a:xfrm>
            <a:off x="3456648" y="4910501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AE0A8-76F2-89CC-D344-B67C0853616A}"/>
              </a:ext>
            </a:extLst>
          </p:cNvPr>
          <p:cNvGrpSpPr/>
          <p:nvPr/>
        </p:nvGrpSpPr>
        <p:grpSpPr>
          <a:xfrm>
            <a:off x="4910749" y="4867922"/>
            <a:ext cx="1045593" cy="1313539"/>
            <a:chOff x="10326264" y="3201398"/>
            <a:chExt cx="1045593" cy="13135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6E46E26-FC1F-A9B0-0954-ADF719B26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C2B12F-64D7-0B50-87F2-B28529A0F15F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C2B12F-64D7-0B50-87F2-B28529A0F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8"/>
                  <a:stretch>
                    <a:fillRect r="-30075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70F3FE5-15CD-1E94-D729-C24664508A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8762786"/>
                  </p:ext>
                </p:extLst>
              </p:nvPr>
            </p:nvGraphicFramePr>
            <p:xfrm>
              <a:off x="6400525" y="2093361"/>
              <a:ext cx="3069095" cy="289546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069095" cy="2895469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9785" ay="-1764777" az="54164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16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70F3FE5-15CD-1E94-D729-C24664508A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0525" y="2093361"/>
                <a:ext cx="3069095" cy="289546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32F98B3-795D-74A1-7887-C0A3C07158DD}"/>
              </a:ext>
            </a:extLst>
          </p:cNvPr>
          <p:cNvSpPr txBox="1"/>
          <p:nvPr/>
        </p:nvSpPr>
        <p:spPr>
          <a:xfrm>
            <a:off x="8948740" y="3156280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37C6FB-9371-7E89-131C-01C79F9D16CE}"/>
              </a:ext>
            </a:extLst>
          </p:cNvPr>
          <p:cNvSpPr txBox="1"/>
          <p:nvPr/>
        </p:nvSpPr>
        <p:spPr>
          <a:xfrm>
            <a:off x="8305221" y="3318381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D8797-DAEE-F414-37B4-E546D158AC65}"/>
              </a:ext>
            </a:extLst>
          </p:cNvPr>
          <p:cNvGrpSpPr/>
          <p:nvPr/>
        </p:nvGrpSpPr>
        <p:grpSpPr>
          <a:xfrm>
            <a:off x="9709520" y="3135352"/>
            <a:ext cx="1045593" cy="1313539"/>
            <a:chOff x="10326264" y="3201398"/>
            <a:chExt cx="1045593" cy="131353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9F2F64A-21AF-2C81-8F3D-5C38A267CD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56DA42C-3493-F47D-FB76-531DB2D0B06E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C2B12F-64D7-0B50-87F2-B28529A0F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8"/>
                  <a:stretch>
                    <a:fillRect r="-30075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46492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81">
        <p159:morph option="byObject"/>
      </p:transition>
    </mc:Choice>
    <mc:Fallback xmlns="">
      <p:transition spd="slow" advTm="9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9430A-7346-7577-207E-8ABD1617AF70}"/>
              </a:ext>
            </a:extLst>
          </p:cNvPr>
          <p:cNvGrpSpPr/>
          <p:nvPr/>
        </p:nvGrpSpPr>
        <p:grpSpPr>
          <a:xfrm>
            <a:off x="8925636" y="2654918"/>
            <a:ext cx="1438593" cy="2223469"/>
            <a:chOff x="716950" y="2313527"/>
            <a:chExt cx="10083254" cy="222346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6B78BE-F6D2-4B92-2112-9722B472B250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10418F-EB56-3A63-CE3C-B2DFE7D59E51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4677064" y="4104915"/>
            <a:ext cx="1438593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E4DE4-1988-27DF-737C-99EC74E235C1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F4AAC-918B-9F7E-10F8-B9D0421349F7}"/>
              </a:ext>
            </a:extLst>
          </p:cNvPr>
          <p:cNvGrpSpPr/>
          <p:nvPr/>
        </p:nvGrpSpPr>
        <p:grpSpPr>
          <a:xfrm>
            <a:off x="6118623" y="3758940"/>
            <a:ext cx="2853927" cy="345975"/>
            <a:chOff x="6118623" y="3758940"/>
            <a:chExt cx="2853927" cy="3459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329" y="3758940"/>
              <a:ext cx="240722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>
              <a:off x="6118623" y="3760865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C94F2-CDD8-0D92-9D07-8B43B1396930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7B8C10-987B-6418-6678-91B5DF9937A2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1619AE-9E29-38F1-0D19-9E2AEB094F35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6FDC94-69BC-16BF-24F7-8AD705AFA22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/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/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/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/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9D805-35B5-90EF-5BC5-5F9008ED27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0320" y="850320"/>
              <a:ext cx="7918560" cy="598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9D805-35B5-90EF-5BC5-5F9008ED2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0960" y="840960"/>
                <a:ext cx="7937280" cy="600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417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27">
        <p:fade/>
      </p:transition>
    </mc:Choice>
    <mc:Fallback xmlns="">
      <p:transition spd="med" advTm="33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build="p" animBg="1"/>
      <p:bldP spid="32" grpId="0" build="p" animBg="1"/>
      <p:bldP spid="49" grpId="0" animBg="1"/>
      <p:bldP spid="50" grpId="0" animBg="1"/>
      <p:bldP spid="53" grpId="0" animBg="1"/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59F4C78-2234-9FF0-34DE-73964680E4F5}"/>
              </a:ext>
            </a:extLst>
          </p:cNvPr>
          <p:cNvGrpSpPr/>
          <p:nvPr/>
        </p:nvGrpSpPr>
        <p:grpSpPr>
          <a:xfrm>
            <a:off x="453474" y="843137"/>
            <a:ext cx="11910518" cy="4254748"/>
            <a:chOff x="453474" y="843137"/>
            <a:chExt cx="11910518" cy="425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A103BF-6A82-00D7-6C72-F0D2869833E0}"/>
                    </a:ext>
                  </a:extLst>
                </p:cNvPr>
                <p:cNvSpPr txBox="1"/>
                <p:nvPr/>
              </p:nvSpPr>
              <p:spPr>
                <a:xfrm>
                  <a:off x="572426" y="843137"/>
                  <a:ext cx="1395495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A103BF-6A82-00D7-6C72-F0D28698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26" y="843137"/>
                  <a:ext cx="1395495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29A789-FFB5-9778-5942-DB154273EB3A}"/>
                </a:ext>
              </a:extLst>
            </p:cNvPr>
            <p:cNvGrpSpPr/>
            <p:nvPr/>
          </p:nvGrpSpPr>
          <p:grpSpPr>
            <a:xfrm>
              <a:off x="453474" y="1099325"/>
              <a:ext cx="9910755" cy="3680550"/>
              <a:chOff x="453474" y="1099325"/>
              <a:chExt cx="9910755" cy="368055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B4BB495-D6DB-278F-C841-00A0E08B17F0}"/>
                  </a:ext>
                </a:extLst>
              </p:cNvPr>
              <p:cNvGrpSpPr/>
              <p:nvPr/>
            </p:nvGrpSpPr>
            <p:grpSpPr>
              <a:xfrm>
                <a:off x="453474" y="1099325"/>
                <a:ext cx="9910755" cy="3680550"/>
                <a:chOff x="453474" y="1099325"/>
                <a:chExt cx="9910755" cy="368055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6D585C-E506-2154-BA74-202A99EE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65329" y="3660428"/>
                  <a:ext cx="2407221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729430A-7346-7577-207E-8ABD1617AF70}"/>
                    </a:ext>
                  </a:extLst>
                </p:cNvPr>
                <p:cNvGrpSpPr/>
                <p:nvPr/>
              </p:nvGrpSpPr>
              <p:grpSpPr>
                <a:xfrm flipV="1">
                  <a:off x="8925636" y="2556406"/>
                  <a:ext cx="1438593" cy="2223469"/>
                  <a:chOff x="716950" y="2313527"/>
                  <a:chExt cx="10083254" cy="222346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16B78BE-F6D2-4B92-2112-9722B472B250}"/>
                      </a:ext>
                    </a:extLst>
                  </p:cNvPr>
                  <p:cNvSpPr/>
                  <p:nvPr/>
                </p:nvSpPr>
                <p:spPr>
                  <a:xfrm flipV="1">
                    <a:off x="716950" y="3429000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chemeClr val="bg1">
                        <a:lumMod val="65000"/>
                      </a:schemeClr>
                    </a:solidFill>
                    <a:prstDash val="sysDash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910418F-EB56-3A63-CE3C-B2DFE7D59E51}"/>
                      </a:ext>
                    </a:extLst>
                  </p:cNvPr>
                  <p:cNvSpPr/>
                  <p:nvPr/>
                </p:nvSpPr>
                <p:spPr>
                  <a:xfrm>
                    <a:off x="716951" y="2313527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1893EFE-7574-491B-ED3A-646797F4131D}"/>
                    </a:ext>
                  </a:extLst>
                </p:cNvPr>
                <p:cNvGrpSpPr/>
                <p:nvPr/>
              </p:nvGrpSpPr>
              <p:grpSpPr>
                <a:xfrm>
                  <a:off x="4681827" y="1099325"/>
                  <a:ext cx="1438593" cy="2223469"/>
                  <a:chOff x="716950" y="2313527"/>
                  <a:chExt cx="10083254" cy="2223469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AA35A15C-F069-14EA-A7FD-325C727C1A59}"/>
                      </a:ext>
                    </a:extLst>
                  </p:cNvPr>
                  <p:cNvSpPr/>
                  <p:nvPr/>
                </p:nvSpPr>
                <p:spPr>
                  <a:xfrm>
                    <a:off x="716951" y="2313527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112958AD-EAA1-A247-F8DC-C5B4236F1C78}"/>
                      </a:ext>
                    </a:extLst>
                  </p:cNvPr>
                  <p:cNvSpPr/>
                  <p:nvPr/>
                </p:nvSpPr>
                <p:spPr>
                  <a:xfrm flipV="1">
                    <a:off x="716950" y="3429000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14E4DE4-1988-27DF-737C-99EC74E23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474" y="2205567"/>
                  <a:ext cx="4234876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460DC15-F94B-44F9-04E1-71FA0C4D1253}"/>
                  </a:ext>
                </a:extLst>
              </p:cNvPr>
              <p:cNvSpPr/>
              <p:nvPr/>
            </p:nvSpPr>
            <p:spPr>
              <a:xfrm rot="10800000" flipV="1">
                <a:off x="6121004" y="3317555"/>
                <a:ext cx="446706" cy="344050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D78A15-8C2C-94C8-D6C3-238B25286667}"/>
                </a:ext>
              </a:extLst>
            </p:cNvPr>
            <p:cNvGrpSpPr/>
            <p:nvPr/>
          </p:nvGrpSpPr>
          <p:grpSpPr>
            <a:xfrm>
              <a:off x="2238501" y="1145600"/>
              <a:ext cx="1601700" cy="2184045"/>
              <a:chOff x="-49708" y="4144339"/>
              <a:chExt cx="1601700" cy="21840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D13BF3B-369E-D315-BE7D-90D7832847F0}"/>
                  </a:ext>
                </a:extLst>
              </p:cNvPr>
              <p:cNvSpPr/>
              <p:nvPr/>
            </p:nvSpPr>
            <p:spPr>
              <a:xfrm>
                <a:off x="-49708" y="4144339"/>
                <a:ext cx="1601700" cy="21840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A" sz="4000" dirty="0">
                    <a:solidFill>
                      <a:schemeClr val="tx1"/>
                    </a:solidFill>
                  </a:rPr>
                  <a:t>S.G.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55FEC2-D2B8-4873-83E9-238910D69BE1}"/>
                      </a:ext>
                    </a:extLst>
                  </p:cNvPr>
                  <p:cNvSpPr/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solidFill>
                    <a:srgbClr val="FFA86D"/>
                  </a:solidFill>
                  <a:ln w="76200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05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CA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55FEC2-D2B8-4873-83E9-238910D69B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76200">
                    <a:solidFill>
                      <a:srgbClr val="FF33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3041E-6B66-281A-52C0-A97778A11D9E}"/>
                </a:ext>
              </a:extLst>
            </p:cNvPr>
            <p:cNvGrpSpPr/>
            <p:nvPr/>
          </p:nvGrpSpPr>
          <p:grpSpPr>
            <a:xfrm>
              <a:off x="7038920" y="2528042"/>
              <a:ext cx="1601700" cy="2184045"/>
              <a:chOff x="-49708" y="4144339"/>
              <a:chExt cx="1601700" cy="218404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3E70A8-3068-33EE-9A0C-DEECCD637663}"/>
                  </a:ext>
                </a:extLst>
              </p:cNvPr>
              <p:cNvSpPr/>
              <p:nvPr/>
            </p:nvSpPr>
            <p:spPr>
              <a:xfrm>
                <a:off x="-49708" y="4144339"/>
                <a:ext cx="1601700" cy="21840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A" sz="4000" dirty="0">
                    <a:solidFill>
                      <a:schemeClr val="tx1"/>
                    </a:solidFill>
                  </a:rPr>
                  <a:t>S.G.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704692B-38D3-ADCB-5FC4-1B28F6AD9A64}"/>
                      </a:ext>
                    </a:extLst>
                  </p:cNvPr>
                  <p:cNvSpPr/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solidFill>
                    <a:srgbClr val="FFA86D"/>
                  </a:solidFill>
                  <a:ln w="76200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05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CA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704692B-38D3-ADCB-5FC4-1B28F6AD9A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rgbClr val="FF33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F08D73B-3669-74D9-D842-511BAC203F83}"/>
                    </a:ext>
                  </a:extLst>
                </p:cNvPr>
                <p:cNvSpPr txBox="1"/>
                <p:nvPr/>
              </p:nvSpPr>
              <p:spPr>
                <a:xfrm>
                  <a:off x="4327832" y="3450351"/>
                  <a:ext cx="199846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F08D73B-3669-74D9-D842-511BAC203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832" y="3450351"/>
                  <a:ext cx="199846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8D666C-913A-12A5-3359-783E87038DC1}"/>
                    </a:ext>
                  </a:extLst>
                </p:cNvPr>
                <p:cNvSpPr txBox="1"/>
                <p:nvPr/>
              </p:nvSpPr>
              <p:spPr>
                <a:xfrm>
                  <a:off x="10355810" y="1881446"/>
                  <a:ext cx="192489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8D666C-913A-12A5-3359-783E87038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5810" y="1881446"/>
                  <a:ext cx="1924895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B2F89A-6A34-A355-9C7D-DAA8A307F3FD}"/>
                    </a:ext>
                  </a:extLst>
                </p:cNvPr>
                <p:cNvSpPr txBox="1"/>
                <p:nvPr/>
              </p:nvSpPr>
              <p:spPr>
                <a:xfrm>
                  <a:off x="10365530" y="3989889"/>
                  <a:ext cx="1998462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B2F89A-6A34-A355-9C7D-DAA8A307F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5530" y="3989889"/>
                  <a:ext cx="1998462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54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C43ABC-783A-2612-352E-3890EAF5D1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11520" y="876960"/>
              <a:ext cx="4942800" cy="589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C43ABC-783A-2612-352E-3890EAF5D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2160" y="867600"/>
                <a:ext cx="4961520" cy="591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68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53">
        <p:fade/>
      </p:transition>
    </mc:Choice>
    <mc:Fallback xmlns="">
      <p:transition spd="med" advTm="11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/>
              <p:nvPr/>
            </p:nvSpPr>
            <p:spPr>
              <a:xfrm>
                <a:off x="92177" y="63090"/>
                <a:ext cx="9816321" cy="3877985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CA" sz="5400" dirty="0"/>
                  <a:t>     means that</a:t>
                </a:r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:r>
                  <a:rPr lang="en-CA" sz="5400" dirty="0"/>
                  <a:t>     means that</a:t>
                </a:r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D9DA4B-C592-5C8B-6830-4576A1D3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63090"/>
                <a:ext cx="9816321" cy="3877985"/>
              </a:xfrm>
              <a:prstGeom prst="rect">
                <a:avLst/>
              </a:prstGeom>
              <a:blipFill>
                <a:blip r:embed="rId3"/>
                <a:stretch>
                  <a:fillRect b="-8634"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/>
              <p:nvPr/>
            </p:nvSpPr>
            <p:spPr>
              <a:xfrm>
                <a:off x="92177" y="4165102"/>
                <a:ext cx="98163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F2F07-3300-80F9-77DA-A98F07D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7" y="4165102"/>
                <a:ext cx="9816321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/>
              <p:nvPr/>
            </p:nvSpPr>
            <p:spPr>
              <a:xfrm>
                <a:off x="141932" y="5948923"/>
                <a:ext cx="102322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4800" dirty="0"/>
                  <a:t> are “orthogonal” vectors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AE46B-BDD7-B0E5-6D63-3DA7747D6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2" y="5948923"/>
                <a:ext cx="10232216" cy="830997"/>
              </a:xfrm>
              <a:prstGeom prst="rect">
                <a:avLst/>
              </a:prstGeom>
              <a:blipFill>
                <a:blip r:embed="rId5"/>
                <a:stretch>
                  <a:fillRect t="-16176" r="-220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46E69-DD4D-F2A6-60BF-FA8838246401}"/>
              </a:ext>
            </a:extLst>
          </p:cNvPr>
          <p:cNvCxnSpPr/>
          <p:nvPr/>
        </p:nvCxnSpPr>
        <p:spPr>
          <a:xfrm>
            <a:off x="0" y="399886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5FFC8AB-CC61-EEA4-FE6C-39DAB58A1E57}"/>
              </a:ext>
            </a:extLst>
          </p:cNvPr>
          <p:cNvGrpSpPr/>
          <p:nvPr/>
        </p:nvGrpSpPr>
        <p:grpSpPr>
          <a:xfrm>
            <a:off x="9688643" y="4345296"/>
            <a:ext cx="2503358" cy="1569660"/>
            <a:chOff x="9688643" y="4345296"/>
            <a:chExt cx="2503358" cy="156966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A0FF43EF-E7A1-C73A-3128-E9A172F00B21}"/>
                </a:ext>
              </a:extLst>
            </p:cNvPr>
            <p:cNvSpPr/>
            <p:nvPr/>
          </p:nvSpPr>
          <p:spPr>
            <a:xfrm>
              <a:off x="9688643" y="4345296"/>
              <a:ext cx="615066" cy="1423364"/>
            </a:xfrm>
            <a:prstGeom prst="rightBrace">
              <a:avLst>
                <a:gd name="adj1" fmla="val 8333"/>
                <a:gd name="adj2" fmla="val 34776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0EDB80-DFE6-0E6D-8562-342077592970}"/>
                </a:ext>
              </a:extLst>
            </p:cNvPr>
            <p:cNvSpPr txBox="1"/>
            <p:nvPr/>
          </p:nvSpPr>
          <p:spPr>
            <a:xfrm>
              <a:off x="10374149" y="4345296"/>
              <a:ext cx="181785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800" dirty="0"/>
                <a:t>ortho-</a:t>
              </a:r>
              <a:r>
                <a:rPr lang="en-CA" sz="4800" dirty="0" err="1"/>
                <a:t>gonal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F0802C-24CC-82AB-5A87-5FC847F5A6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8680" y="1096200"/>
              <a:ext cx="3503160" cy="291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F0802C-24CC-82AB-5A87-5FC847F5A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9320" y="1086840"/>
                <a:ext cx="3521880" cy="293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337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3"/>
    </mc:Choice>
    <mc:Fallback xmlns="">
      <p:transition spd="slow" advTm="19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57161" y="3834630"/>
              <a:ext cx="2458679" cy="25971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58679" cy="2597177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0017584" ay="-3618176" az="-101174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16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161" y="3834630"/>
                <a:ext cx="2458679" cy="2597177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6F602A2-EE1F-AF05-F2FC-367B69E2E2B3}"/>
              </a:ext>
            </a:extLst>
          </p:cNvPr>
          <p:cNvGrpSpPr/>
          <p:nvPr/>
        </p:nvGrpSpPr>
        <p:grpSpPr>
          <a:xfrm>
            <a:off x="6617448" y="2320449"/>
            <a:ext cx="2458681" cy="2597177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2167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7448" y="2320449"/>
                  <a:ext cx="2458681" cy="25971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3660EC-3798-6B8A-8C22-BCDC23B77958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AF4F8B-A09D-E54E-627E-BEE5AC1CD553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45D2D4-FC0F-7D43-A9C2-E0FA5D6FD66C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AB618C4-B8AE-D84D-FA3E-D210712D9BE1}"/>
              </a:ext>
            </a:extLst>
          </p:cNvPr>
          <p:cNvSpPr txBox="1"/>
          <p:nvPr/>
        </p:nvSpPr>
        <p:spPr>
          <a:xfrm>
            <a:off x="2649429" y="4142311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5CDC3-CF20-3F3D-1CC6-2F651826CD87}"/>
              </a:ext>
            </a:extLst>
          </p:cNvPr>
          <p:cNvSpPr txBox="1"/>
          <p:nvPr/>
        </p:nvSpPr>
        <p:spPr>
          <a:xfrm>
            <a:off x="2649429" y="5488708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"/>
    </mc:Choice>
    <mc:Fallback xmlns="">
      <p:transition spd="slow" advTm="159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6F602A2-EE1F-AF05-F2FC-367B69E2E2B3}"/>
              </a:ext>
            </a:extLst>
          </p:cNvPr>
          <p:cNvGrpSpPr/>
          <p:nvPr/>
        </p:nvGrpSpPr>
        <p:grpSpPr>
          <a:xfrm>
            <a:off x="6617448" y="2320449"/>
            <a:ext cx="2458681" cy="2597177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21670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36C2C5E9-C419-2A83-8A68-1CBEF2F180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17448" y="2320449"/>
                  <a:ext cx="2458681" cy="25971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3660EC-3798-6B8A-8C22-BCDC23B77958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AF4F8B-A09D-E54E-627E-BEE5AC1CD553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45D2D4-FC0F-7D43-A9C2-E0FA5D6FD66C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CC73B5-2CE1-1FB7-2174-E59C4DF78589}"/>
              </a:ext>
            </a:extLst>
          </p:cNvPr>
          <p:cNvSpPr txBox="1"/>
          <p:nvPr/>
        </p:nvSpPr>
        <p:spPr>
          <a:xfrm>
            <a:off x="95340" y="158522"/>
            <a:ext cx="864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F2202B-1FAC-0A03-EBB4-D58A5167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8577496"/>
                  </p:ext>
                </p:extLst>
              </p:nvPr>
            </p:nvGraphicFramePr>
            <p:xfrm>
              <a:off x="1551952" y="3685481"/>
              <a:ext cx="3069095" cy="28954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69095" cy="2895469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x="-7199785" ay="-1764777" az="54164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16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B645F111-F28F-9C4D-F90D-DFD094C07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1952" y="3685481"/>
                <a:ext cx="3069095" cy="28954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5939CD-2198-DD1C-3BC3-06DFBAB0B9D5}"/>
              </a:ext>
            </a:extLst>
          </p:cNvPr>
          <p:cNvSpPr txBox="1"/>
          <p:nvPr/>
        </p:nvSpPr>
        <p:spPr>
          <a:xfrm>
            <a:off x="4100167" y="4748400"/>
            <a:ext cx="3570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BD372-D135-DA79-7175-3A3ED2437083}"/>
              </a:ext>
            </a:extLst>
          </p:cNvPr>
          <p:cNvSpPr txBox="1"/>
          <p:nvPr/>
        </p:nvSpPr>
        <p:spPr>
          <a:xfrm>
            <a:off x="3456648" y="4910501"/>
            <a:ext cx="438729" cy="60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5AE0A8-76F2-89CC-D344-B67C0853616A}"/>
              </a:ext>
            </a:extLst>
          </p:cNvPr>
          <p:cNvGrpSpPr/>
          <p:nvPr/>
        </p:nvGrpSpPr>
        <p:grpSpPr>
          <a:xfrm>
            <a:off x="4910749" y="4867922"/>
            <a:ext cx="1045593" cy="1313539"/>
            <a:chOff x="10326264" y="3201398"/>
            <a:chExt cx="1045593" cy="131353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6E46E26-FC1F-A9B0-0954-ADF719B26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C2B12F-64D7-0B50-87F2-B28529A0F15F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5C2B12F-64D7-0B50-87F2-B28529A0F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7"/>
                  <a:stretch>
                    <a:fillRect r="-30075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4F29A9-3AA6-308E-4DC8-E9F33B7B7873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CDE7DB-0E77-2D6C-9705-F7D2AB0E2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053143-C089-25C7-ED7E-47836DCCA4C4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053143-C089-25C7-ED7E-47836DCCA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36252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71">
        <p159:morph option="byObject"/>
      </p:transition>
    </mc:Choice>
    <mc:Fallback xmlns="">
      <p:transition spd="slow" advTm="4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B0EB2-90C1-E060-DC18-135BD7E5A33A}"/>
              </a:ext>
            </a:extLst>
          </p:cNvPr>
          <p:cNvGrpSpPr/>
          <p:nvPr/>
        </p:nvGrpSpPr>
        <p:grpSpPr>
          <a:xfrm>
            <a:off x="5785165" y="2417135"/>
            <a:ext cx="4807469" cy="2223469"/>
            <a:chOff x="5785165" y="2417135"/>
            <a:chExt cx="4807469" cy="222346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78A408-D57F-407A-5377-CE65F8F27221}"/>
                </a:ext>
              </a:extLst>
            </p:cNvPr>
            <p:cNvSpPr/>
            <p:nvPr/>
          </p:nvSpPr>
          <p:spPr>
            <a:xfrm rot="10800000">
              <a:off x="5992679" y="3523287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97DD6E-3FA5-1B67-E337-CEA530EE80EB}"/>
                </a:ext>
              </a:extLst>
            </p:cNvPr>
            <p:cNvGrpSpPr/>
            <p:nvPr/>
          </p:nvGrpSpPr>
          <p:grpSpPr>
            <a:xfrm>
              <a:off x="9154041" y="2417135"/>
              <a:ext cx="1438593" cy="2223469"/>
              <a:chOff x="716950" y="2313527"/>
              <a:chExt cx="10083254" cy="222346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AD9D24-CD41-FE9D-261C-17B60C5854CF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FE83958-CB36-A5D0-0107-37C0B3F9A939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E9FEF7-3398-E6F4-CAF5-6C0B3D5DB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5970" y="3517967"/>
              <a:ext cx="2819545" cy="3395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1B27E-CD7F-8EA5-63EB-141FB924AFD6}"/>
                </a:ext>
              </a:extLst>
            </p:cNvPr>
            <p:cNvCxnSpPr>
              <a:cxnSpLocks/>
              <a:endCxn id="30" idx="5"/>
            </p:cNvCxnSpPr>
            <p:nvPr/>
          </p:nvCxnSpPr>
          <p:spPr>
            <a:xfrm flipV="1">
              <a:off x="5785165" y="3867337"/>
              <a:ext cx="207514" cy="449039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7EB6C4-09BE-BAE3-1E22-BD6A43B2D4F2}"/>
              </a:ext>
            </a:extLst>
          </p:cNvPr>
          <p:cNvGrpSpPr/>
          <p:nvPr/>
        </p:nvGrpSpPr>
        <p:grpSpPr>
          <a:xfrm>
            <a:off x="239352" y="4316376"/>
            <a:ext cx="5545813" cy="1598150"/>
            <a:chOff x="239352" y="4316376"/>
            <a:chExt cx="5545813" cy="1598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52" y="4973579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D88CA5-E870-42D7-26C5-EA6801335F4A}"/>
                </a:ext>
              </a:extLst>
            </p:cNvPr>
            <p:cNvGrpSpPr/>
            <p:nvPr/>
          </p:nvGrpSpPr>
          <p:grpSpPr>
            <a:xfrm>
              <a:off x="3627275" y="4316376"/>
              <a:ext cx="2157890" cy="1598150"/>
              <a:chOff x="8456218" y="2869511"/>
              <a:chExt cx="2157890" cy="159815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B9C0D5F-4191-03AF-C636-697BA442E50B}"/>
                  </a:ext>
                </a:extLst>
              </p:cNvPr>
              <p:cNvSpPr/>
              <p:nvPr/>
            </p:nvSpPr>
            <p:spPr>
              <a:xfrm>
                <a:off x="9175515" y="2869511"/>
                <a:ext cx="1438593" cy="64845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DB44085-1DA0-0CDE-3E58-30C9AE32D3BB}"/>
                  </a:ext>
                </a:extLst>
              </p:cNvPr>
              <p:cNvSpPr/>
              <p:nvPr/>
            </p:nvSpPr>
            <p:spPr>
              <a:xfrm flipV="1">
                <a:off x="8456218" y="3522342"/>
                <a:ext cx="1039178" cy="945319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  <a:gd name="connsiteX0" fmla="*/ 0 w 6493810"/>
                  <a:gd name="connsiteY0" fmla="*/ 1065086 h 1065086"/>
                  <a:gd name="connsiteX1" fmla="*/ 1847850 w 6493810"/>
                  <a:gd name="connsiteY1" fmla="*/ 1026986 h 1065086"/>
                  <a:gd name="connsiteX2" fmla="*/ 3676650 w 6493810"/>
                  <a:gd name="connsiteY2" fmla="*/ 893636 h 1065086"/>
                  <a:gd name="connsiteX3" fmla="*/ 5353050 w 6493810"/>
                  <a:gd name="connsiteY3" fmla="*/ 645986 h 1065086"/>
                  <a:gd name="connsiteX4" fmla="*/ 6381750 w 6493810"/>
                  <a:gd name="connsiteY4" fmla="*/ 341186 h 1065086"/>
                  <a:gd name="connsiteX5" fmla="*/ 6468225 w 6493810"/>
                  <a:gd name="connsiteY5" fmla="*/ 0 h 1065086"/>
                  <a:gd name="connsiteX0" fmla="*/ 0 w 6400523"/>
                  <a:gd name="connsiteY0" fmla="*/ 1283906 h 1283906"/>
                  <a:gd name="connsiteX1" fmla="*/ 1847850 w 6400523"/>
                  <a:gd name="connsiteY1" fmla="*/ 1245806 h 1283906"/>
                  <a:gd name="connsiteX2" fmla="*/ 3676650 w 6400523"/>
                  <a:gd name="connsiteY2" fmla="*/ 1112456 h 1283906"/>
                  <a:gd name="connsiteX3" fmla="*/ 5353050 w 6400523"/>
                  <a:gd name="connsiteY3" fmla="*/ 864806 h 1283906"/>
                  <a:gd name="connsiteX4" fmla="*/ 6381750 w 6400523"/>
                  <a:gd name="connsiteY4" fmla="*/ 560006 h 1283906"/>
                  <a:gd name="connsiteX5" fmla="*/ 4686250 w 6400523"/>
                  <a:gd name="connsiteY5" fmla="*/ 0 h 1283906"/>
                  <a:gd name="connsiteX0" fmla="*/ 0 w 5661638"/>
                  <a:gd name="connsiteY0" fmla="*/ 1283906 h 1283906"/>
                  <a:gd name="connsiteX1" fmla="*/ 1847850 w 5661638"/>
                  <a:gd name="connsiteY1" fmla="*/ 1245806 h 1283906"/>
                  <a:gd name="connsiteX2" fmla="*/ 3676650 w 5661638"/>
                  <a:gd name="connsiteY2" fmla="*/ 1112456 h 1283906"/>
                  <a:gd name="connsiteX3" fmla="*/ 5353050 w 5661638"/>
                  <a:gd name="connsiteY3" fmla="*/ 864806 h 1283906"/>
                  <a:gd name="connsiteX4" fmla="*/ 5632799 w 5661638"/>
                  <a:gd name="connsiteY4" fmla="*/ 560006 h 1283906"/>
                  <a:gd name="connsiteX5" fmla="*/ 4686250 w 5661638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4965663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068966 w 5634579"/>
                  <a:gd name="connsiteY3" fmla="*/ 922728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357"/>
                  <a:gd name="connsiteY0" fmla="*/ 1277471 h 1277471"/>
                  <a:gd name="connsiteX1" fmla="*/ 1847850 w 5634357"/>
                  <a:gd name="connsiteY1" fmla="*/ 1239371 h 1277471"/>
                  <a:gd name="connsiteX2" fmla="*/ 3676650 w 5634357"/>
                  <a:gd name="connsiteY2" fmla="*/ 1106021 h 1277471"/>
                  <a:gd name="connsiteX3" fmla="*/ 5068966 w 5634357"/>
                  <a:gd name="connsiteY3" fmla="*/ 916293 h 1277471"/>
                  <a:gd name="connsiteX4" fmla="*/ 5632799 w 5634357"/>
                  <a:gd name="connsiteY4" fmla="*/ 553571 h 1277471"/>
                  <a:gd name="connsiteX5" fmla="*/ 4531297 w 5634357"/>
                  <a:gd name="connsiteY5" fmla="*/ 0 h 1277471"/>
                  <a:gd name="connsiteX0" fmla="*/ 0 w 5635187"/>
                  <a:gd name="connsiteY0" fmla="*/ 1277471 h 1277471"/>
                  <a:gd name="connsiteX1" fmla="*/ 1847850 w 5635187"/>
                  <a:gd name="connsiteY1" fmla="*/ 1239371 h 1277471"/>
                  <a:gd name="connsiteX2" fmla="*/ 3676650 w 5635187"/>
                  <a:gd name="connsiteY2" fmla="*/ 1106021 h 1277471"/>
                  <a:gd name="connsiteX3" fmla="*/ 5068966 w 5635187"/>
                  <a:gd name="connsiteY3" fmla="*/ 916293 h 1277471"/>
                  <a:gd name="connsiteX4" fmla="*/ 5632799 w 5635187"/>
                  <a:gd name="connsiteY4" fmla="*/ 553571 h 1277471"/>
                  <a:gd name="connsiteX5" fmla="*/ 4531297 w 5635187"/>
                  <a:gd name="connsiteY5" fmla="*/ 0 h 127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35187" h="1277471">
                    <a:moveTo>
                      <a:pt x="0" y="1277471"/>
                    </a:moveTo>
                    <a:cubicBezTo>
                      <a:pt x="617537" y="1272708"/>
                      <a:pt x="1235075" y="1267946"/>
                      <a:pt x="1847850" y="1239371"/>
                    </a:cubicBezTo>
                    <a:cubicBezTo>
                      <a:pt x="2460625" y="1210796"/>
                      <a:pt x="3139797" y="1159867"/>
                      <a:pt x="3676650" y="1106021"/>
                    </a:cubicBezTo>
                    <a:cubicBezTo>
                      <a:pt x="4213503" y="1052175"/>
                      <a:pt x="4742941" y="1008368"/>
                      <a:pt x="5068966" y="916293"/>
                    </a:cubicBezTo>
                    <a:cubicBezTo>
                      <a:pt x="5394991" y="824218"/>
                      <a:pt x="5607628" y="797104"/>
                      <a:pt x="5632799" y="553571"/>
                    </a:cubicBezTo>
                    <a:cubicBezTo>
                      <a:pt x="5683790" y="361525"/>
                      <a:pt x="4905249" y="141074"/>
                      <a:pt x="4531297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/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/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/>
              <p:nvPr/>
            </p:nvSpPr>
            <p:spPr>
              <a:xfrm>
                <a:off x="4276648" y="2366945"/>
                <a:ext cx="1871031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8" y="2366945"/>
                <a:ext cx="1871031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/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E11B8F9-51EA-DA9F-F837-6128149463B4}"/>
              </a:ext>
            </a:extLst>
          </p:cNvPr>
          <p:cNvGrpSpPr/>
          <p:nvPr/>
        </p:nvGrpSpPr>
        <p:grpSpPr>
          <a:xfrm>
            <a:off x="4910749" y="4867922"/>
            <a:ext cx="1045593" cy="1313539"/>
            <a:chOff x="10326264" y="3201398"/>
            <a:chExt cx="1045593" cy="1313539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ADF24B6-C8DA-FFB2-547C-5F5F01F76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11"/>
                  <a:stretch>
                    <a:fillRect r="-30075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8A468D-D127-6A84-D3BB-3B003F51A45E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8456970-75EC-4D20-16EF-9B4286A5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73364-3DBA-3E5E-4BEA-14756CB78C63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D3736D-D66E-939C-C4B3-6031FC67472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0DA6A0-C8A7-309D-3B6E-C9DBC1A3B7C6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47A45-F160-5493-ADD5-85D17A8C9E3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A1695B3-2B96-B526-E326-425B8561C0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1880" y="869400"/>
              <a:ext cx="7582680" cy="5986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A1695B3-2B96-B526-E326-425B8561C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2520" y="860040"/>
                <a:ext cx="7601400" cy="600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98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96">
        <p:fade/>
      </p:transition>
    </mc:Choice>
    <mc:Fallback xmlns="">
      <p:transition spd="med" advTm="25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9" grpId="0" build="p" animBg="1"/>
      <p:bldP spid="32" grpId="0" build="p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B5767F-5BB5-CC6F-E297-A3B213BFC6EE}"/>
              </a:ext>
            </a:extLst>
          </p:cNvPr>
          <p:cNvGrpSpPr/>
          <p:nvPr/>
        </p:nvGrpSpPr>
        <p:grpSpPr>
          <a:xfrm>
            <a:off x="453474" y="1555206"/>
            <a:ext cx="9914641" cy="3215825"/>
            <a:chOff x="453474" y="1555206"/>
            <a:chExt cx="9914641" cy="321582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0" y="3660428"/>
              <a:ext cx="417195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74" y="220556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 flipV="1">
              <a:off x="4492321" y="3104955"/>
              <a:ext cx="376489" cy="55868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  <a:gd name="connsiteX0" fmla="*/ 0 w 6390336"/>
                <a:gd name="connsiteY0" fmla="*/ 1458547 h 1458547"/>
                <a:gd name="connsiteX1" fmla="*/ 1847850 w 6390336"/>
                <a:gd name="connsiteY1" fmla="*/ 1420447 h 1458547"/>
                <a:gd name="connsiteX2" fmla="*/ 3676650 w 6390336"/>
                <a:gd name="connsiteY2" fmla="*/ 1287097 h 1458547"/>
                <a:gd name="connsiteX3" fmla="*/ 5353050 w 6390336"/>
                <a:gd name="connsiteY3" fmla="*/ 1039447 h 1458547"/>
                <a:gd name="connsiteX4" fmla="*/ 6381750 w 6390336"/>
                <a:gd name="connsiteY4" fmla="*/ 734647 h 1458547"/>
                <a:gd name="connsiteX5" fmla="*/ 2142285 w 639033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39139 h 1439139"/>
                <a:gd name="connsiteX1" fmla="*/ 1847850 w 5437746"/>
                <a:gd name="connsiteY1" fmla="*/ 1401039 h 1439139"/>
                <a:gd name="connsiteX2" fmla="*/ 3676650 w 5437746"/>
                <a:gd name="connsiteY2" fmla="*/ 1267689 h 1439139"/>
                <a:gd name="connsiteX3" fmla="*/ 5353050 w 5437746"/>
                <a:gd name="connsiteY3" fmla="*/ 1020039 h 1439139"/>
                <a:gd name="connsiteX4" fmla="*/ 5346428 w 5437746"/>
                <a:gd name="connsiteY4" fmla="*/ 889914 h 1439139"/>
                <a:gd name="connsiteX5" fmla="*/ 1797179 w 5437746"/>
                <a:gd name="connsiteY5" fmla="*/ 0 h 1439139"/>
                <a:gd name="connsiteX0" fmla="*/ 0 w 5437746"/>
                <a:gd name="connsiteY0" fmla="*/ 1422965 h 1422965"/>
                <a:gd name="connsiteX1" fmla="*/ 1847850 w 5437746"/>
                <a:gd name="connsiteY1" fmla="*/ 1401039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437746"/>
                <a:gd name="connsiteY0" fmla="*/ 1422965 h 1422965"/>
                <a:gd name="connsiteX1" fmla="*/ 1847857 w 5437746"/>
                <a:gd name="connsiteY1" fmla="*/ 1368693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475381"/>
                <a:gd name="connsiteY0" fmla="*/ 1422965 h 1422965"/>
                <a:gd name="connsiteX1" fmla="*/ 1847857 w 5475381"/>
                <a:gd name="connsiteY1" fmla="*/ 1368693 h 1422965"/>
                <a:gd name="connsiteX2" fmla="*/ 3676650 w 5475381"/>
                <a:gd name="connsiteY2" fmla="*/ 1267689 h 1422965"/>
                <a:gd name="connsiteX3" fmla="*/ 5353050 w 5475381"/>
                <a:gd name="connsiteY3" fmla="*/ 1020039 h 1422965"/>
                <a:gd name="connsiteX4" fmla="*/ 5346428 w 5475381"/>
                <a:gd name="connsiteY4" fmla="*/ 889914 h 1422965"/>
                <a:gd name="connsiteX5" fmla="*/ 5343574 w 5475381"/>
                <a:gd name="connsiteY5" fmla="*/ 647438 h 1422965"/>
                <a:gd name="connsiteX6" fmla="*/ 1797179 w 5475381"/>
                <a:gd name="connsiteY6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667" h="1422965">
                  <a:moveTo>
                    <a:pt x="0" y="1422965"/>
                  </a:moveTo>
                  <a:lnTo>
                    <a:pt x="1847857" y="1368693"/>
                  </a:lnTo>
                  <a:cubicBezTo>
                    <a:pt x="2460632" y="1342814"/>
                    <a:pt x="3092451" y="1325798"/>
                    <a:pt x="3676650" y="1267689"/>
                  </a:cubicBezTo>
                  <a:cubicBezTo>
                    <a:pt x="4260849" y="1209580"/>
                    <a:pt x="5075229" y="1123414"/>
                    <a:pt x="5353050" y="1020039"/>
                  </a:cubicBezTo>
                  <a:cubicBezTo>
                    <a:pt x="5630871" y="916664"/>
                    <a:pt x="5936219" y="817445"/>
                    <a:pt x="5343574" y="647438"/>
                  </a:cubicBezTo>
                  <a:cubicBezTo>
                    <a:pt x="4847894" y="402079"/>
                    <a:pt x="2388245" y="118689"/>
                    <a:pt x="1797179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E9DD2F-E4C9-462E-3C82-3ABB8AE37634}"/>
                </a:ext>
              </a:extLst>
            </p:cNvPr>
            <p:cNvGrpSpPr/>
            <p:nvPr/>
          </p:nvGrpSpPr>
          <p:grpSpPr>
            <a:xfrm>
              <a:off x="3894404" y="1555206"/>
              <a:ext cx="2157890" cy="1567670"/>
              <a:chOff x="8456218" y="2899991"/>
              <a:chExt cx="2157890" cy="156767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2F9E828-3E86-232D-B0FA-BEA425A8D85C}"/>
                  </a:ext>
                </a:extLst>
              </p:cNvPr>
              <p:cNvSpPr/>
              <p:nvPr/>
            </p:nvSpPr>
            <p:spPr>
              <a:xfrm>
                <a:off x="9175515" y="2899991"/>
                <a:ext cx="1438593" cy="64845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7E678A-94FA-3535-526B-CD1273D48F39}"/>
                  </a:ext>
                </a:extLst>
              </p:cNvPr>
              <p:cNvSpPr/>
              <p:nvPr/>
            </p:nvSpPr>
            <p:spPr>
              <a:xfrm flipV="1">
                <a:off x="8456218" y="3522342"/>
                <a:ext cx="1039178" cy="945319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  <a:gd name="connsiteX0" fmla="*/ 0 w 6493810"/>
                  <a:gd name="connsiteY0" fmla="*/ 1065086 h 1065086"/>
                  <a:gd name="connsiteX1" fmla="*/ 1847850 w 6493810"/>
                  <a:gd name="connsiteY1" fmla="*/ 1026986 h 1065086"/>
                  <a:gd name="connsiteX2" fmla="*/ 3676650 w 6493810"/>
                  <a:gd name="connsiteY2" fmla="*/ 893636 h 1065086"/>
                  <a:gd name="connsiteX3" fmla="*/ 5353050 w 6493810"/>
                  <a:gd name="connsiteY3" fmla="*/ 645986 h 1065086"/>
                  <a:gd name="connsiteX4" fmla="*/ 6381750 w 6493810"/>
                  <a:gd name="connsiteY4" fmla="*/ 341186 h 1065086"/>
                  <a:gd name="connsiteX5" fmla="*/ 6468225 w 6493810"/>
                  <a:gd name="connsiteY5" fmla="*/ 0 h 1065086"/>
                  <a:gd name="connsiteX0" fmla="*/ 0 w 6400523"/>
                  <a:gd name="connsiteY0" fmla="*/ 1283906 h 1283906"/>
                  <a:gd name="connsiteX1" fmla="*/ 1847850 w 6400523"/>
                  <a:gd name="connsiteY1" fmla="*/ 1245806 h 1283906"/>
                  <a:gd name="connsiteX2" fmla="*/ 3676650 w 6400523"/>
                  <a:gd name="connsiteY2" fmla="*/ 1112456 h 1283906"/>
                  <a:gd name="connsiteX3" fmla="*/ 5353050 w 6400523"/>
                  <a:gd name="connsiteY3" fmla="*/ 864806 h 1283906"/>
                  <a:gd name="connsiteX4" fmla="*/ 6381750 w 6400523"/>
                  <a:gd name="connsiteY4" fmla="*/ 560006 h 1283906"/>
                  <a:gd name="connsiteX5" fmla="*/ 4686250 w 6400523"/>
                  <a:gd name="connsiteY5" fmla="*/ 0 h 1283906"/>
                  <a:gd name="connsiteX0" fmla="*/ 0 w 5661638"/>
                  <a:gd name="connsiteY0" fmla="*/ 1283906 h 1283906"/>
                  <a:gd name="connsiteX1" fmla="*/ 1847850 w 5661638"/>
                  <a:gd name="connsiteY1" fmla="*/ 1245806 h 1283906"/>
                  <a:gd name="connsiteX2" fmla="*/ 3676650 w 5661638"/>
                  <a:gd name="connsiteY2" fmla="*/ 1112456 h 1283906"/>
                  <a:gd name="connsiteX3" fmla="*/ 5353050 w 5661638"/>
                  <a:gd name="connsiteY3" fmla="*/ 864806 h 1283906"/>
                  <a:gd name="connsiteX4" fmla="*/ 5632799 w 5661638"/>
                  <a:gd name="connsiteY4" fmla="*/ 560006 h 1283906"/>
                  <a:gd name="connsiteX5" fmla="*/ 4686250 w 5661638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4965663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068966 w 5634579"/>
                  <a:gd name="connsiteY3" fmla="*/ 922728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357"/>
                  <a:gd name="connsiteY0" fmla="*/ 1277471 h 1277471"/>
                  <a:gd name="connsiteX1" fmla="*/ 1847850 w 5634357"/>
                  <a:gd name="connsiteY1" fmla="*/ 1239371 h 1277471"/>
                  <a:gd name="connsiteX2" fmla="*/ 3676650 w 5634357"/>
                  <a:gd name="connsiteY2" fmla="*/ 1106021 h 1277471"/>
                  <a:gd name="connsiteX3" fmla="*/ 5068966 w 5634357"/>
                  <a:gd name="connsiteY3" fmla="*/ 916293 h 1277471"/>
                  <a:gd name="connsiteX4" fmla="*/ 5632799 w 5634357"/>
                  <a:gd name="connsiteY4" fmla="*/ 553571 h 1277471"/>
                  <a:gd name="connsiteX5" fmla="*/ 4531297 w 5634357"/>
                  <a:gd name="connsiteY5" fmla="*/ 0 h 1277471"/>
                  <a:gd name="connsiteX0" fmla="*/ 0 w 5635187"/>
                  <a:gd name="connsiteY0" fmla="*/ 1277471 h 1277471"/>
                  <a:gd name="connsiteX1" fmla="*/ 1847850 w 5635187"/>
                  <a:gd name="connsiteY1" fmla="*/ 1239371 h 1277471"/>
                  <a:gd name="connsiteX2" fmla="*/ 3676650 w 5635187"/>
                  <a:gd name="connsiteY2" fmla="*/ 1106021 h 1277471"/>
                  <a:gd name="connsiteX3" fmla="*/ 5068966 w 5635187"/>
                  <a:gd name="connsiteY3" fmla="*/ 916293 h 1277471"/>
                  <a:gd name="connsiteX4" fmla="*/ 5632799 w 5635187"/>
                  <a:gd name="connsiteY4" fmla="*/ 553571 h 1277471"/>
                  <a:gd name="connsiteX5" fmla="*/ 4531297 w 5635187"/>
                  <a:gd name="connsiteY5" fmla="*/ 0 h 127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35187" h="1277471">
                    <a:moveTo>
                      <a:pt x="0" y="1277471"/>
                    </a:moveTo>
                    <a:cubicBezTo>
                      <a:pt x="617537" y="1272708"/>
                      <a:pt x="1235075" y="1267946"/>
                      <a:pt x="1847850" y="1239371"/>
                    </a:cubicBezTo>
                    <a:cubicBezTo>
                      <a:pt x="2460625" y="1210796"/>
                      <a:pt x="3139797" y="1159867"/>
                      <a:pt x="3676650" y="1106021"/>
                    </a:cubicBezTo>
                    <a:cubicBezTo>
                      <a:pt x="4213503" y="1052175"/>
                      <a:pt x="4742941" y="1008368"/>
                      <a:pt x="5068966" y="916293"/>
                    </a:cubicBezTo>
                    <a:cubicBezTo>
                      <a:pt x="5394991" y="824218"/>
                      <a:pt x="5607628" y="797104"/>
                      <a:pt x="5632799" y="553571"/>
                    </a:cubicBezTo>
                    <a:cubicBezTo>
                      <a:pt x="5683790" y="361525"/>
                      <a:pt x="4905249" y="141074"/>
                      <a:pt x="4531297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92299F-6589-B23E-478D-A5FD56F836CD}"/>
                </a:ext>
              </a:extLst>
            </p:cNvPr>
            <p:cNvGrpSpPr/>
            <p:nvPr/>
          </p:nvGrpSpPr>
          <p:grpSpPr>
            <a:xfrm>
              <a:off x="8929522" y="2547562"/>
              <a:ext cx="1438593" cy="2223469"/>
              <a:chOff x="716950" y="2313527"/>
              <a:chExt cx="10083254" cy="222346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707F18F-BCDF-F9DF-14F1-5F1EC32CB894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D9A53F-1E42-89A6-DF6D-1256B648DD37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/>
              <p:nvPr/>
            </p:nvSpPr>
            <p:spPr>
              <a:xfrm>
                <a:off x="4330060" y="3579546"/>
                <a:ext cx="19340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60" y="3579546"/>
                <a:ext cx="19340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3C7B516-85EB-4431-60FC-559696F78A4F}"/>
              </a:ext>
            </a:extLst>
          </p:cNvPr>
          <p:cNvGrpSpPr/>
          <p:nvPr/>
        </p:nvGrpSpPr>
        <p:grpSpPr>
          <a:xfrm>
            <a:off x="2234186" y="1115957"/>
            <a:ext cx="1601700" cy="2184045"/>
            <a:chOff x="-49708" y="4144339"/>
            <a:chExt cx="1601700" cy="21840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09021A-B9AD-41CE-900A-F00B4CD7704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FB78DD-480B-5AB1-E083-F0EF1770DBCB}"/>
              </a:ext>
            </a:extLst>
          </p:cNvPr>
          <p:cNvGrpSpPr/>
          <p:nvPr/>
        </p:nvGrpSpPr>
        <p:grpSpPr>
          <a:xfrm>
            <a:off x="7054440" y="2528042"/>
            <a:ext cx="1601700" cy="2184045"/>
            <a:chOff x="-49708" y="4144339"/>
            <a:chExt cx="1601700" cy="21840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6FBB92-F51C-D80F-9361-9BE9128BE6CC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E6E54-942B-002A-F85F-4B3BBEB22EF2}"/>
              </a:ext>
            </a:extLst>
          </p:cNvPr>
          <p:cNvGrpSpPr/>
          <p:nvPr/>
        </p:nvGrpSpPr>
        <p:grpSpPr>
          <a:xfrm>
            <a:off x="5218499" y="2139484"/>
            <a:ext cx="1045593" cy="1313539"/>
            <a:chOff x="10326264" y="3201398"/>
            <a:chExt cx="1045593" cy="1313539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772D6D-ED73-EC04-8F6C-7D9AD9D14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8"/>
                  <a:stretch>
                    <a:fillRect r="-29104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17586-C04D-0A57-4452-C8544C19DCA2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225337-653A-3071-93F1-74C983D5D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ADFF1-4A99-07CB-0BB1-68BA1F25DDFD}"/>
                  </a:ext>
                </a:extLst>
              </p:cNvPr>
              <p:cNvSpPr txBox="1"/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ADFF1-4A99-07CB-0BB1-68BA1F25D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8A53A01-F1A3-CD29-DDEE-F32B4FBCE5F7}"/>
                  </a:ext>
                </a:extLst>
              </p:cNvPr>
              <p:cNvSpPr txBox="1"/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8A53A01-F1A3-CD29-DDEE-F32B4FBC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DE347F-BE72-681C-BB37-BE07969331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3840" y="928080"/>
              <a:ext cx="7481880" cy="585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DE347F-BE72-681C-BB37-BE0796933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4480" y="918720"/>
                <a:ext cx="7500600" cy="586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5636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38">
        <p:fade/>
      </p:transition>
    </mc:Choice>
    <mc:Fallback xmlns="">
      <p:transition spd="med" advTm="19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4" grpId="0"/>
      <p:bldP spid="55" grpId="0"/>
      <p:bldP spid="59" grpId="0" build="p" animBg="1"/>
      <p:bldP spid="60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CD5DF-10F1-0213-BA2F-F622C1D2CE30}"/>
                  </a:ext>
                </a:extLst>
              </p:cNvPr>
              <p:cNvSpPr txBox="1"/>
              <p:nvPr/>
            </p:nvSpPr>
            <p:spPr>
              <a:xfrm>
                <a:off x="463432" y="3828922"/>
                <a:ext cx="11265135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CD5DF-10F1-0213-BA2F-F622C1D2C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2" y="3828922"/>
                <a:ext cx="11265135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909C8-ACBC-E2DE-207C-202CD70B9A3C}"/>
                  </a:ext>
                </a:extLst>
              </p:cNvPr>
              <p:cNvSpPr txBox="1"/>
              <p:nvPr/>
            </p:nvSpPr>
            <p:spPr>
              <a:xfrm>
                <a:off x="1881848" y="120315"/>
                <a:ext cx="24543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909C8-ACBC-E2DE-207C-202CD70B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48" y="120315"/>
                <a:ext cx="2454326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32D2D-82F3-0021-CCC9-6633EB2377DD}"/>
                  </a:ext>
                </a:extLst>
              </p:cNvPr>
              <p:cNvSpPr txBox="1"/>
              <p:nvPr/>
            </p:nvSpPr>
            <p:spPr>
              <a:xfrm>
                <a:off x="8066080" y="72188"/>
                <a:ext cx="24543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32D2D-82F3-0021-CCC9-6633EB23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80" y="72188"/>
                <a:ext cx="2454326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74DD7B-51D0-7FDE-E0FE-4080C1EAB8C8}"/>
              </a:ext>
            </a:extLst>
          </p:cNvPr>
          <p:cNvCxnSpPr/>
          <p:nvPr/>
        </p:nvCxnSpPr>
        <p:spPr>
          <a:xfrm>
            <a:off x="0" y="369577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954702-336E-B90E-78EE-2B3EAF5E7CD3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36957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B1FA90-5545-FFCA-9696-3C7985DC4B8C}"/>
              </a:ext>
            </a:extLst>
          </p:cNvPr>
          <p:cNvGrpSpPr/>
          <p:nvPr/>
        </p:nvGrpSpPr>
        <p:grpSpPr>
          <a:xfrm>
            <a:off x="0" y="1455786"/>
            <a:ext cx="6031174" cy="2177698"/>
            <a:chOff x="0" y="1455786"/>
            <a:chExt cx="6031174" cy="2177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2704C6-971B-F8FB-BFA5-1898C18441EC}"/>
                    </a:ext>
                  </a:extLst>
                </p:cNvPr>
                <p:cNvSpPr txBox="1"/>
                <p:nvPr/>
              </p:nvSpPr>
              <p:spPr>
                <a:xfrm>
                  <a:off x="0" y="2274002"/>
                  <a:ext cx="245432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2704C6-971B-F8FB-BFA5-1898C1844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74002"/>
                  <a:ext cx="2454326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36875F-CF38-6654-4E8E-97C192D44E98}"/>
                    </a:ext>
                  </a:extLst>
                </p:cNvPr>
                <p:cNvSpPr txBox="1"/>
                <p:nvPr/>
              </p:nvSpPr>
              <p:spPr>
                <a:xfrm>
                  <a:off x="3641674" y="2310045"/>
                  <a:ext cx="238950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36875F-CF38-6654-4E8E-97C192D4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74" y="2310045"/>
                  <a:ext cx="2389500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16832D-3FA8-5B97-DFC6-38911E906B83}"/>
                </a:ext>
              </a:extLst>
            </p:cNvPr>
            <p:cNvCxnSpPr/>
            <p:nvPr/>
          </p:nvCxnSpPr>
          <p:spPr>
            <a:xfrm flipH="1">
              <a:off x="1443789" y="1491879"/>
              <a:ext cx="1010537" cy="81816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1192B7-D06C-CC2C-6426-858B63A52A3B}"/>
                </a:ext>
              </a:extLst>
            </p:cNvPr>
            <p:cNvCxnSpPr>
              <a:cxnSpLocks/>
            </p:cNvCxnSpPr>
            <p:nvPr/>
          </p:nvCxnSpPr>
          <p:spPr>
            <a:xfrm>
              <a:off x="3512020" y="1455786"/>
              <a:ext cx="1093905" cy="92644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7F59C-7CFE-47CD-52C7-454D9818618E}"/>
                </a:ext>
              </a:extLst>
            </p:cNvPr>
            <p:cNvSpPr txBox="1"/>
            <p:nvPr/>
          </p:nvSpPr>
          <p:spPr>
            <a:xfrm>
              <a:off x="2041375" y="1612230"/>
              <a:ext cx="20431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collapse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6D081B-B693-7A5F-9020-A4B545E772F1}"/>
              </a:ext>
            </a:extLst>
          </p:cNvPr>
          <p:cNvGrpSpPr/>
          <p:nvPr/>
        </p:nvGrpSpPr>
        <p:grpSpPr>
          <a:xfrm>
            <a:off x="6197058" y="1395612"/>
            <a:ext cx="6031174" cy="2177698"/>
            <a:chOff x="6197058" y="1395612"/>
            <a:chExt cx="6031174" cy="2177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01D68-2D59-C42C-44E6-D6EFCBD75FF7}"/>
                    </a:ext>
                  </a:extLst>
                </p:cNvPr>
                <p:cNvSpPr txBox="1"/>
                <p:nvPr/>
              </p:nvSpPr>
              <p:spPr>
                <a:xfrm>
                  <a:off x="6197058" y="2213828"/>
                  <a:ext cx="245432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01D68-2D59-C42C-44E6-D6EFCBD75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058" y="2213828"/>
                  <a:ext cx="2454326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9D7FD-BC83-A46A-4AE1-FAF6444A1DAA}"/>
                    </a:ext>
                  </a:extLst>
                </p:cNvPr>
                <p:cNvSpPr txBox="1"/>
                <p:nvPr/>
              </p:nvSpPr>
              <p:spPr>
                <a:xfrm>
                  <a:off x="9838732" y="2249871"/>
                  <a:ext cx="238950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9D7FD-BC83-A46A-4AE1-FAF6444A1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732" y="2249871"/>
                  <a:ext cx="2389500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2C98EB-0000-3EDE-4F0E-47BAB8FF3FB3}"/>
                </a:ext>
              </a:extLst>
            </p:cNvPr>
            <p:cNvCxnSpPr/>
            <p:nvPr/>
          </p:nvCxnSpPr>
          <p:spPr>
            <a:xfrm flipH="1">
              <a:off x="7640847" y="1431705"/>
              <a:ext cx="1010537" cy="81816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8E1207-0EAE-6F20-4005-ED20B0F461FC}"/>
                </a:ext>
              </a:extLst>
            </p:cNvPr>
            <p:cNvCxnSpPr>
              <a:cxnSpLocks/>
            </p:cNvCxnSpPr>
            <p:nvPr/>
          </p:nvCxnSpPr>
          <p:spPr>
            <a:xfrm>
              <a:off x="9709078" y="1395612"/>
              <a:ext cx="1093905" cy="92644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DA8E5F-97D7-EAB3-33A3-71390027D995}"/>
                </a:ext>
              </a:extLst>
            </p:cNvPr>
            <p:cNvSpPr txBox="1"/>
            <p:nvPr/>
          </p:nvSpPr>
          <p:spPr>
            <a:xfrm>
              <a:off x="8223497" y="1618800"/>
              <a:ext cx="20431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collapse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6887E-5A3B-18C5-5821-7D792874119E}"/>
              </a:ext>
            </a:extLst>
          </p:cNvPr>
          <p:cNvGrpSpPr/>
          <p:nvPr/>
        </p:nvGrpSpPr>
        <p:grpSpPr>
          <a:xfrm>
            <a:off x="3512020" y="5118946"/>
            <a:ext cx="7219092" cy="1739054"/>
            <a:chOff x="3512020" y="5118946"/>
            <a:chExt cx="7219092" cy="17390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8A99DD-2776-D437-4526-451859B0C848}"/>
                </a:ext>
              </a:extLst>
            </p:cNvPr>
            <p:cNvSpPr txBox="1"/>
            <p:nvPr/>
          </p:nvSpPr>
          <p:spPr>
            <a:xfrm>
              <a:off x="3512020" y="5842337"/>
              <a:ext cx="7219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Probability amplitudes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E376C7-EEA8-2537-3E70-B466B216A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0001" y="5118946"/>
              <a:ext cx="0" cy="83417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4375C6-743A-9523-873F-0A1F20B27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4326" y="5118946"/>
              <a:ext cx="0" cy="83417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37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7"/>
    </mc:Choice>
    <mc:Fallback xmlns="">
      <p:transition spd="slow" advTm="18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/>
              <p:nvPr/>
            </p:nvSpPr>
            <p:spPr>
              <a:xfrm>
                <a:off x="4629152" y="25126"/>
                <a:ext cx="7677105" cy="131638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2" y="25126"/>
                <a:ext cx="7677105" cy="1316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5CA8972-2C01-8346-50F1-A620937C815F}"/>
              </a:ext>
            </a:extLst>
          </p:cNvPr>
          <p:cNvGrpSpPr/>
          <p:nvPr/>
        </p:nvGrpSpPr>
        <p:grpSpPr>
          <a:xfrm>
            <a:off x="95250" y="96967"/>
            <a:ext cx="4324395" cy="4185761"/>
            <a:chOff x="95250" y="96967"/>
            <a:chExt cx="4324395" cy="4185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/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solidFill>
                  <a:srgbClr val="EFF5FB"/>
                </a:solidFill>
                <a:ln w="28575">
                  <a:solidFill>
                    <a:schemeClr val="tx1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A0C24-B69F-65D5-1A0F-63BC0BCC3965}"/>
                </a:ext>
              </a:extLst>
            </p:cNvPr>
            <p:cNvSpPr txBox="1"/>
            <p:nvPr/>
          </p:nvSpPr>
          <p:spPr>
            <a:xfrm>
              <a:off x="95250" y="96967"/>
              <a:ext cx="43243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Born Rule Results: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775A43-A288-DB99-566E-857896EA584E}"/>
                  </a:ext>
                </a:extLst>
              </p:cNvPr>
              <p:cNvSpPr txBox="1"/>
              <p:nvPr/>
            </p:nvSpPr>
            <p:spPr>
              <a:xfrm>
                <a:off x="4400552" y="7102833"/>
                <a:ext cx="7696198" cy="131638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775A43-A288-DB99-566E-857896EA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2" y="7102833"/>
                <a:ext cx="7696198" cy="1316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419645" y="1341512"/>
                <a:ext cx="7905705" cy="267816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45" y="1341512"/>
                <a:ext cx="7905705" cy="2678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/>
              <p:nvPr/>
            </p:nvSpPr>
            <p:spPr>
              <a:xfrm>
                <a:off x="4400552" y="4120964"/>
                <a:ext cx="7905705" cy="267816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2" y="4120964"/>
                <a:ext cx="7905705" cy="26781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35721DF-EFFA-9DB5-D520-8923E50D23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480" y="36000"/>
              <a:ext cx="11496960" cy="6726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35721DF-EFFA-9DB5-D520-8923E50D23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120" y="26640"/>
                <a:ext cx="11515680" cy="67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6F852C-EF93-585B-8680-3A23BB9A8213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6F852C-EF93-585B-8680-3A23BB9A8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39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57"/>
    </mc:Choice>
    <mc:Fallback xmlns="">
      <p:transition spd="slow" advTm="5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/>
      <p:bldP spid="15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1EA49BC-1C3E-BE10-A5E9-D766CA660031}"/>
              </a:ext>
            </a:extLst>
          </p:cNvPr>
          <p:cNvGrpSpPr/>
          <p:nvPr/>
        </p:nvGrpSpPr>
        <p:grpSpPr>
          <a:xfrm>
            <a:off x="7476953" y="1481169"/>
            <a:ext cx="4390953" cy="4336323"/>
            <a:chOff x="7476953" y="1481169"/>
            <a:chExt cx="4390953" cy="433632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356375-ADEB-F2DB-4681-5379D88D4F11}"/>
                </a:ext>
              </a:extLst>
            </p:cNvPr>
            <p:cNvGrpSpPr/>
            <p:nvPr/>
          </p:nvGrpSpPr>
          <p:grpSpPr>
            <a:xfrm>
              <a:off x="7476953" y="1481169"/>
              <a:ext cx="4390953" cy="4336323"/>
              <a:chOff x="7476953" y="1481169"/>
              <a:chExt cx="4390953" cy="433632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C155C12-E63A-4411-1EB2-17B475A9746D}"/>
                  </a:ext>
                </a:extLst>
              </p:cNvPr>
              <p:cNvSpPr/>
              <p:nvPr/>
            </p:nvSpPr>
            <p:spPr>
              <a:xfrm>
                <a:off x="7476953" y="1481169"/>
                <a:ext cx="4390952" cy="433632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5D17D-304B-6152-765E-E40AB976B565}"/>
                  </a:ext>
                </a:extLst>
              </p:cNvPr>
              <p:cNvSpPr txBox="1"/>
              <p:nvPr/>
            </p:nvSpPr>
            <p:spPr>
              <a:xfrm>
                <a:off x="7476954" y="1510614"/>
                <a:ext cx="439095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800" dirty="0"/>
                  <a:t>inhomogeneous field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478E6E4-A4D5-7D6B-5AF3-C2E458933A1E}"/>
                </a:ext>
              </a:extLst>
            </p:cNvPr>
            <p:cNvGrpSpPr/>
            <p:nvPr/>
          </p:nvGrpSpPr>
          <p:grpSpPr>
            <a:xfrm>
              <a:off x="9236565" y="2421036"/>
              <a:ext cx="2253402" cy="3396456"/>
              <a:chOff x="9236565" y="4604873"/>
              <a:chExt cx="1486407" cy="224039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36D7B3F-20EC-EB42-2FCD-2481589EA361}"/>
                  </a:ext>
                </a:extLst>
              </p:cNvPr>
              <p:cNvGrpSpPr/>
              <p:nvPr/>
            </p:nvGrpSpPr>
            <p:grpSpPr>
              <a:xfrm>
                <a:off x="9236565" y="4604873"/>
                <a:ext cx="1486407" cy="2032208"/>
                <a:chOff x="10329589" y="4552438"/>
                <a:chExt cx="1486407" cy="2032208"/>
              </a:xfrm>
            </p:grpSpPr>
            <p:sp>
              <p:nvSpPr>
                <p:cNvPr id="45" name="Arrow: Down 44">
                  <a:extLst>
                    <a:ext uri="{FF2B5EF4-FFF2-40B4-BE49-F238E27FC236}">
                      <a16:creationId xmlns:a16="http://schemas.microsoft.com/office/drawing/2014/main" id="{B44744A3-C8CD-BB09-29C7-8B78A8F9D180}"/>
                    </a:ext>
                  </a:extLst>
                </p:cNvPr>
                <p:cNvSpPr/>
                <p:nvPr/>
              </p:nvSpPr>
              <p:spPr>
                <a:xfrm>
                  <a:off x="10410567" y="4552438"/>
                  <a:ext cx="1324451" cy="1208291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solidFill>
                  <a:srgbClr val="BFBFBF"/>
                </a:solidFill>
                <a:ln w="38100"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BB0D07E-2F4A-0590-0F80-13878B37187C}"/>
                    </a:ext>
                  </a:extLst>
                </p:cNvPr>
                <p:cNvGrpSpPr/>
                <p:nvPr/>
              </p:nvGrpSpPr>
              <p:grpSpPr>
                <a:xfrm>
                  <a:off x="10329589" y="5842028"/>
                  <a:ext cx="1486407" cy="742618"/>
                  <a:chOff x="10329589" y="5543976"/>
                  <a:chExt cx="1486407" cy="742618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13B1BFC8-345C-1F1A-5343-E9C6BBA12EC1}"/>
                      </a:ext>
                    </a:extLst>
                  </p:cNvPr>
                  <p:cNvGrpSpPr/>
                  <p:nvPr/>
                </p:nvGrpSpPr>
                <p:grpSpPr>
                  <a:xfrm>
                    <a:off x="10329589" y="5543976"/>
                    <a:ext cx="1486407" cy="742618"/>
                    <a:chOff x="10329589" y="5180867"/>
                    <a:chExt cx="1486407" cy="1141768"/>
                  </a:xfrm>
                </p:grpSpPr>
                <p:sp>
                  <p:nvSpPr>
                    <p:cNvPr id="47" name="Isosceles Triangle 46">
                      <a:extLst>
                        <a:ext uri="{FF2B5EF4-FFF2-40B4-BE49-F238E27FC236}">
                          <a16:creationId xmlns:a16="http://schemas.microsoft.com/office/drawing/2014/main" id="{C78A0314-3BFB-4C08-E288-23CA330BF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29589" y="5180867"/>
                      <a:ext cx="1324451" cy="1141768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rgbClr val="FF5050"/>
                    </a:solidFill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48" name="Isosceles Triangle 47">
                      <a:extLst>
                        <a:ext uri="{FF2B5EF4-FFF2-40B4-BE49-F238E27FC236}">
                          <a16:creationId xmlns:a16="http://schemas.microsoft.com/office/drawing/2014/main" id="{CA99FA01-BD44-FC47-6F03-41620FDF7315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0491545" y="5180867"/>
                      <a:ext cx="1324451" cy="1141768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rgbClr val="FF5050"/>
                    </a:solidFill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51" name="Isosceles Triangle 50">
                    <a:extLst>
                      <a:ext uri="{FF2B5EF4-FFF2-40B4-BE49-F238E27FC236}">
                        <a16:creationId xmlns:a16="http://schemas.microsoft.com/office/drawing/2014/main" id="{AE89C013-BFBF-0F05-F1CF-9B45D610ADA0}"/>
                      </a:ext>
                    </a:extLst>
                  </p:cNvPr>
                  <p:cNvSpPr/>
                  <p:nvPr/>
                </p:nvSpPr>
                <p:spPr>
                  <a:xfrm>
                    <a:off x="10350724" y="5657849"/>
                    <a:ext cx="1392868" cy="611601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FF505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58A3E3B-23A6-5B7D-624E-0AF6A5D2FE77}"/>
                  </a:ext>
                </a:extLst>
              </p:cNvPr>
              <p:cNvSpPr txBox="1"/>
              <p:nvPr/>
            </p:nvSpPr>
            <p:spPr>
              <a:xfrm>
                <a:off x="9821472" y="4637723"/>
                <a:ext cx="420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07619B9-DF85-82C0-249A-6C9BE7D31C6A}"/>
                  </a:ext>
                </a:extLst>
              </p:cNvPr>
              <p:cNvSpPr txBox="1"/>
              <p:nvPr/>
            </p:nvSpPr>
            <p:spPr>
              <a:xfrm>
                <a:off x="9317543" y="6137384"/>
                <a:ext cx="5164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N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276A31D-1BAB-9C79-555A-DE7B354C1FD6}"/>
              </a:ext>
            </a:extLst>
          </p:cNvPr>
          <p:cNvGrpSpPr/>
          <p:nvPr/>
        </p:nvGrpSpPr>
        <p:grpSpPr>
          <a:xfrm>
            <a:off x="9236565" y="4112911"/>
            <a:ext cx="2278689" cy="899378"/>
            <a:chOff x="8660085" y="4466855"/>
            <a:chExt cx="2278689" cy="8993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DAC30E-A13F-B158-5C9A-B2D06007D933}"/>
                </a:ext>
              </a:extLst>
            </p:cNvPr>
            <p:cNvCxnSpPr>
              <a:cxnSpLocks/>
            </p:cNvCxnSpPr>
            <p:nvPr/>
          </p:nvCxnSpPr>
          <p:spPr>
            <a:xfrm>
              <a:off x="9786786" y="4606757"/>
              <a:ext cx="0" cy="759476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DCD63F7-33C5-DC20-B154-AA75C4465B6B}"/>
                </a:ext>
              </a:extLst>
            </p:cNvPr>
            <p:cNvGrpSpPr/>
            <p:nvPr/>
          </p:nvGrpSpPr>
          <p:grpSpPr>
            <a:xfrm>
              <a:off x="8660085" y="4472922"/>
              <a:ext cx="1083968" cy="686205"/>
              <a:chOff x="8660085" y="4472922"/>
              <a:chExt cx="1083968" cy="686205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0815FA1-1050-5BF1-12BB-EE7A435260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1418" y="4575241"/>
                <a:ext cx="332635" cy="583886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65EFE39-26A3-6953-717B-39A98FDC73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447" y="4517288"/>
                <a:ext cx="592993" cy="469207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B01AC45-2CAC-65AD-0DAE-D69903B1C1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0085" y="4472922"/>
                <a:ext cx="997885" cy="257084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A89080F-BCDF-D85B-B53B-ADF0E5D9340B}"/>
                </a:ext>
              </a:extLst>
            </p:cNvPr>
            <p:cNvGrpSpPr/>
            <p:nvPr/>
          </p:nvGrpSpPr>
          <p:grpSpPr>
            <a:xfrm flipH="1">
              <a:off x="9854806" y="4466855"/>
              <a:ext cx="1083968" cy="686205"/>
              <a:chOff x="8660085" y="4472922"/>
              <a:chExt cx="1083968" cy="686205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A4B8CB9-F086-C8CE-AE52-A3C5E12717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1418" y="4575241"/>
                <a:ext cx="332635" cy="583886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0294F1B8-74D0-F1E8-469C-C15F8D79B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2447" y="4517288"/>
                <a:ext cx="592993" cy="469207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5FEF96C-EEF3-BB69-6BDF-7DFA88EFB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0085" y="4472922"/>
                <a:ext cx="997885" cy="257084"/>
              </a:xfrm>
              <a:prstGeom prst="straightConnector1">
                <a:avLst/>
              </a:prstGeom>
              <a:ln w="57150">
                <a:solidFill>
                  <a:srgbClr val="6A2D97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3811E02-C1CE-9688-94F1-59CEF5EAC283}"/>
              </a:ext>
            </a:extLst>
          </p:cNvPr>
          <p:cNvGrpSpPr/>
          <p:nvPr/>
        </p:nvGrpSpPr>
        <p:grpSpPr>
          <a:xfrm>
            <a:off x="7427123" y="3405673"/>
            <a:ext cx="3390447" cy="1323439"/>
            <a:chOff x="7427123" y="3405673"/>
            <a:chExt cx="3390447" cy="13234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173719-2376-5526-3450-D0EBD5F2AD58}"/>
                </a:ext>
              </a:extLst>
            </p:cNvPr>
            <p:cNvSpPr txBox="1"/>
            <p:nvPr/>
          </p:nvSpPr>
          <p:spPr>
            <a:xfrm>
              <a:off x="7427123" y="3405673"/>
              <a:ext cx="20171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0000"/>
                  </a:solidFill>
                </a:rPr>
                <a:t>stronger at tip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AB80ED6-DD2D-CDFF-28E2-2F473AA0A126}"/>
                </a:ext>
              </a:extLst>
            </p:cNvPr>
            <p:cNvSpPr/>
            <p:nvPr/>
          </p:nvSpPr>
          <p:spPr>
            <a:xfrm>
              <a:off x="9874321" y="3835785"/>
              <a:ext cx="943249" cy="701485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F9D75E6-BD1D-2962-BDE1-DC7BCDF21337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9268606" y="3835785"/>
              <a:ext cx="743851" cy="1027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2AA2B96-8CC7-5D64-7E34-FDCEF4A31421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469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46">
        <p:fade/>
      </p:transition>
    </mc:Choice>
    <mc:Fallback xmlns="">
      <p:transition spd="med" advTm="13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/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/>
              <p:nvPr/>
            </p:nvSpPr>
            <p:spPr>
              <a:xfrm>
                <a:off x="4629152" y="25126"/>
                <a:ext cx="7677105" cy="131638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2" y="25126"/>
                <a:ext cx="7677105" cy="1316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4A0C24-B69F-65D5-1A0F-63BC0BCC3965}"/>
              </a:ext>
            </a:extLst>
          </p:cNvPr>
          <p:cNvSpPr txBox="1"/>
          <p:nvPr/>
        </p:nvSpPr>
        <p:spPr>
          <a:xfrm>
            <a:off x="95250" y="96967"/>
            <a:ext cx="4324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Born Rule Results: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419645" y="1341512"/>
                <a:ext cx="7905705" cy="267816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45" y="1341512"/>
                <a:ext cx="7905705" cy="2678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/>
              <p:nvPr/>
            </p:nvSpPr>
            <p:spPr>
              <a:xfrm>
                <a:off x="4400552" y="4120964"/>
                <a:ext cx="7905705" cy="267816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2" y="4120964"/>
                <a:ext cx="7905705" cy="2678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DB6AE1-EAE1-32B8-797B-88A2FB448E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0440" y="81000"/>
              <a:ext cx="11450520" cy="672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DB6AE1-EAE1-32B8-797B-88A2FB448E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080" y="71640"/>
                <a:ext cx="11469240" cy="67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FAE174-CED6-C1EA-041C-FE75797A3E38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FAE174-CED6-C1EA-041C-FE75797A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62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11">
        <p:fade/>
      </p:transition>
    </mc:Choice>
    <mc:Fallback xmlns="">
      <p:transition spd="med" advTm="43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/>
      <p:bldP spid="1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/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4A0C24-B69F-65D5-1A0F-63BC0BCC3965}"/>
              </a:ext>
            </a:extLst>
          </p:cNvPr>
          <p:cNvSpPr txBox="1"/>
          <p:nvPr/>
        </p:nvSpPr>
        <p:spPr>
          <a:xfrm>
            <a:off x="95250" y="96967"/>
            <a:ext cx="4324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Born Rule Results: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528009" y="2028871"/>
                <a:ext cx="7496172" cy="4398512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3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CA" sz="3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+0+0−</m:t>
                    </m:r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009" y="2028871"/>
                <a:ext cx="7496172" cy="4398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FAE174-CED6-C1EA-041C-FE75797A3E38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FAE174-CED6-C1EA-041C-FE75797A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47CEEB-DBD9-487E-EF07-186589C8F292}"/>
                  </a:ext>
                </a:extLst>
              </p:cNvPr>
              <p:cNvSpPr txBox="1"/>
              <p:nvPr/>
            </p:nvSpPr>
            <p:spPr>
              <a:xfrm>
                <a:off x="4772028" y="38910"/>
                <a:ext cx="6115048" cy="2086982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47CEEB-DBD9-487E-EF07-186589C8F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8" y="38910"/>
                <a:ext cx="6115048" cy="2086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0D133-5324-0E0A-11EA-9DA1F6DFC8DC}"/>
                  </a:ext>
                </a:extLst>
              </p:cNvPr>
              <p:cNvSpPr txBox="1"/>
              <p:nvPr/>
            </p:nvSpPr>
            <p:spPr>
              <a:xfrm>
                <a:off x="8056474" y="5088463"/>
                <a:ext cx="3967707" cy="1723549"/>
              </a:xfrm>
              <a:prstGeom prst="rect">
                <a:avLst/>
              </a:prstGeom>
              <a:solidFill>
                <a:srgbClr val="F2F7FC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Left as exercise: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0D133-5324-0E0A-11EA-9DA1F6DF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74" y="5088463"/>
                <a:ext cx="3967707" cy="1723549"/>
              </a:xfrm>
              <a:prstGeom prst="rect">
                <a:avLst/>
              </a:prstGeom>
              <a:blipFill>
                <a:blip r:embed="rId7"/>
                <a:stretch>
                  <a:fillRect l="-3664" t="-3833"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2C6D15-B0F0-6D40-48FB-0D31313A2A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3440" y="3331440"/>
              <a:ext cx="11415600" cy="327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2C6D15-B0F0-6D40-48FB-0D31313A2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80" y="3322080"/>
                <a:ext cx="11434320" cy="329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5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29">
        <p:fade/>
      </p:transition>
    </mc:Choice>
    <mc:Fallback xmlns="">
      <p:transition spd="med" advTm="391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/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  <a:endParaRPr lang="en-CA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16F296-1BA1-F420-908F-7EB23B50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42" y="-2295158"/>
                <a:ext cx="5634835" cy="1905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E101CED-7C57-A13D-02CF-18050B0A5E0F}"/>
              </a:ext>
            </a:extLst>
          </p:cNvPr>
          <p:cNvGrpSpPr/>
          <p:nvPr/>
        </p:nvGrpSpPr>
        <p:grpSpPr>
          <a:xfrm>
            <a:off x="3273519" y="1055749"/>
            <a:ext cx="6132445" cy="5545099"/>
            <a:chOff x="207297" y="632151"/>
            <a:chExt cx="6132445" cy="55450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91395AE-F7C1-5800-6101-2C6CD1AC52B5}"/>
                </a:ext>
              </a:extLst>
            </p:cNvPr>
            <p:cNvGrpSpPr/>
            <p:nvPr/>
          </p:nvGrpSpPr>
          <p:grpSpPr>
            <a:xfrm>
              <a:off x="733297" y="632151"/>
              <a:ext cx="5606445" cy="5545099"/>
              <a:chOff x="733297" y="632151"/>
              <a:chExt cx="5606445" cy="55450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131D6FD-3855-695B-F87A-F450C07AC215}"/>
                  </a:ext>
                </a:extLst>
              </p:cNvPr>
              <p:cNvGrpSpPr/>
              <p:nvPr/>
            </p:nvGrpSpPr>
            <p:grpSpPr>
              <a:xfrm rot="18900000">
                <a:off x="733297" y="1681380"/>
                <a:ext cx="4479376" cy="4479376"/>
                <a:chOff x="7225780" y="2297681"/>
                <a:chExt cx="3896413" cy="3896413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932F2B4-723D-181B-DD6B-A225BE077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173984" y="2297681"/>
                  <a:ext cx="3" cy="3896413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950A376-788C-8FD9-D72B-C0F37EBFF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5780" y="4275958"/>
                  <a:ext cx="389641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8929B7D-0716-3697-919D-2A9D946630F9}"/>
                  </a:ext>
                </a:extLst>
              </p:cNvPr>
              <p:cNvGrpSpPr/>
              <p:nvPr/>
            </p:nvGrpSpPr>
            <p:grpSpPr>
              <a:xfrm>
                <a:off x="753245" y="632151"/>
                <a:ext cx="5586497" cy="5545099"/>
                <a:chOff x="12619613" y="1240567"/>
                <a:chExt cx="4859449" cy="482343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1D9252C-E4C0-F0C6-CEAC-7C174A142BC9}"/>
                    </a:ext>
                  </a:extLst>
                </p:cNvPr>
                <p:cNvGrpSpPr/>
                <p:nvPr/>
              </p:nvGrpSpPr>
              <p:grpSpPr>
                <a:xfrm>
                  <a:off x="12619613" y="1240567"/>
                  <a:ext cx="4859449" cy="4823438"/>
                  <a:chOff x="1106015" y="553768"/>
                  <a:chExt cx="4859449" cy="4823438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CC56EB79-A36A-B145-2D88-0603138771F9}"/>
                      </a:ext>
                    </a:extLst>
                  </p:cNvPr>
                  <p:cNvSpPr/>
                  <p:nvPr/>
                </p:nvSpPr>
                <p:spPr>
                  <a:xfrm>
                    <a:off x="1106015" y="1480793"/>
                    <a:ext cx="3896413" cy="3896413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60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24A5EDCA-B6AD-1E94-12AB-1B9A951E5C1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145913" y="2972913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CA" sz="6000" dirty="0"/>
                      </a:p>
                    </p:txBody>
                  </p:sp>
                </mc:Choice>
                <mc:Fallback xmlns="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0752D588-78EF-8E85-AB3C-380BD1ACA74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44443" y="553768"/>
                        <a:ext cx="819551" cy="88348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DBAE479E-E555-1F1D-9B38-56BFB818CFE9}"/>
                      </a:ext>
                    </a:extLst>
                  </p:cNvPr>
                  <p:cNvCxnSpPr>
                    <a:cxnSpLocks/>
                    <a:stCxn id="9" idx="0"/>
                  </p:cNvCxnSpPr>
                  <p:nvPr/>
                </p:nvCxnSpPr>
                <p:spPr>
                  <a:xfrm flipH="1">
                    <a:off x="3054219" y="1480793"/>
                    <a:ext cx="3" cy="389641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6D15A868-8550-41EF-BFCF-45E8424D2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619613" y="4120469"/>
                  <a:ext cx="38964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/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65BFB-2428-93C4-5144-6C4F3DB34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185" y="1280939"/>
                  <a:ext cx="1333959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/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↙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25DD57F-6B9D-1BEB-9321-F4BE4FDD4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7" y="1296676"/>
                  <a:ext cx="1222380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/>
              <p:nvPr/>
            </p:nvSpPr>
            <p:spPr>
              <a:xfrm>
                <a:off x="6961357" y="339471"/>
                <a:ext cx="5021317" cy="1089657"/>
              </a:xfrm>
              <a:prstGeom prst="rect">
                <a:avLst/>
              </a:prstGeom>
              <a:solidFill>
                <a:srgbClr val="CDFFE4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E2D4B4-82AF-6F7F-BA31-AB9B1D154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57" y="339471"/>
                <a:ext cx="5021317" cy="1089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/>
              <p:nvPr/>
            </p:nvSpPr>
            <p:spPr>
              <a:xfrm>
                <a:off x="160274" y="339471"/>
                <a:ext cx="5021317" cy="1089657"/>
              </a:xfrm>
              <a:prstGeom prst="rect">
                <a:avLst/>
              </a:prstGeom>
              <a:solidFill>
                <a:srgbClr val="E4D2F2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↙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0C8064-2762-C607-0AED-841BE19D6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4" y="339471"/>
                <a:ext cx="5021317" cy="10896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E3F647F-D109-D261-0715-8B9CB0AAF0DC}"/>
              </a:ext>
            </a:extLst>
          </p:cNvPr>
          <p:cNvSpPr txBox="1"/>
          <p:nvPr/>
        </p:nvSpPr>
        <p:spPr>
          <a:xfrm>
            <a:off x="140934" y="5187262"/>
            <a:ext cx="39001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b="1" dirty="0"/>
              <a:t>Quantum Spin State Space</a:t>
            </a:r>
          </a:p>
        </p:txBody>
      </p:sp>
    </p:spTree>
    <p:extLst>
      <p:ext uri="{BB962C8B-B14F-4D97-AF65-F5344CB8AC3E}">
        <p14:creationId xmlns:p14="http://schemas.microsoft.com/office/powerpoint/2010/main" val="781922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0CE93B1-6C3B-19FA-1585-C697BE8665AC}"/>
              </a:ext>
            </a:extLst>
          </p:cNvPr>
          <p:cNvSpPr/>
          <p:nvPr/>
        </p:nvSpPr>
        <p:spPr>
          <a:xfrm>
            <a:off x="301407" y="154187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13CECF-C392-DB95-6B8E-E263925198C3}"/>
              </a:ext>
            </a:extLst>
          </p:cNvPr>
          <p:cNvSpPr/>
          <p:nvPr/>
        </p:nvSpPr>
        <p:spPr>
          <a:xfrm>
            <a:off x="6942151" y="1605212"/>
            <a:ext cx="4440055" cy="44400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711775" y="587279"/>
                <a:ext cx="1066924" cy="1184940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75" y="587279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 r="-5143"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677961" y="5810697"/>
                <a:ext cx="1066924" cy="1184940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961" y="5810697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 r="-4571"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6574792" y="-76712"/>
            <a:ext cx="376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Physical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289911" y="-171194"/>
            <a:ext cx="558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Quantum State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6032253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2533540" y="608813"/>
            <a:ext cx="3652414" cy="3208489"/>
            <a:chOff x="2610854" y="844789"/>
            <a:chExt cx="3652414" cy="320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47A413-A54C-8E88-7881-621DEA6C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F8BD92D-0367-90E7-A098-EF3746FA0FE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A66191-656F-C4E5-60CF-ABD2907890B4}"/>
                  </a:ext>
                </a:extLst>
              </p:cNvPr>
              <p:cNvSpPr txBox="1"/>
              <p:nvPr/>
            </p:nvSpPr>
            <p:spPr>
              <a:xfrm>
                <a:off x="76724" y="5388940"/>
                <a:ext cx="3999110" cy="13616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A66191-656F-C4E5-60CF-ABD29078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" y="5388940"/>
                <a:ext cx="3999110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3B57D1E-2D93-CA37-0BC5-970F45121593}"/>
              </a:ext>
            </a:extLst>
          </p:cNvPr>
          <p:cNvGrpSpPr/>
          <p:nvPr/>
        </p:nvGrpSpPr>
        <p:grpSpPr>
          <a:xfrm>
            <a:off x="2297116" y="1289939"/>
            <a:ext cx="3553756" cy="1648149"/>
            <a:chOff x="2297116" y="1289939"/>
            <a:chExt cx="3553756" cy="1648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9D0B87-5469-FF90-C19A-73C0A58A2CC1}"/>
                    </a:ext>
                  </a:extLst>
                </p:cNvPr>
                <p:cNvSpPr txBox="1"/>
                <p:nvPr/>
              </p:nvSpPr>
              <p:spPr>
                <a:xfrm>
                  <a:off x="4294380" y="1289939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9D0B87-5469-FF90-C19A-73C0A58A2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380" y="1289939"/>
                  <a:ext cx="1556492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10369B-1DDC-D570-D9D0-52C4F343D2AE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3466759" y="1768445"/>
              <a:ext cx="0" cy="2339286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5BD1AE-28C4-EA11-068B-CC9279502107}"/>
              </a:ext>
            </a:extLst>
          </p:cNvPr>
          <p:cNvGrpSpPr/>
          <p:nvPr/>
        </p:nvGrpSpPr>
        <p:grpSpPr>
          <a:xfrm>
            <a:off x="3439576" y="3441197"/>
            <a:ext cx="2483304" cy="2528124"/>
            <a:chOff x="3439576" y="3441197"/>
            <a:chExt cx="2483304" cy="252812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7ECA6C-0D31-4837-6DCC-10981922DACA}"/>
                </a:ext>
              </a:extLst>
            </p:cNvPr>
            <p:cNvCxnSpPr>
              <a:cxnSpLocks/>
            </p:cNvCxnSpPr>
            <p:nvPr/>
          </p:nvCxnSpPr>
          <p:spPr>
            <a:xfrm rot="8100000" flipV="1">
              <a:off x="3439576" y="3441197"/>
              <a:ext cx="0" cy="2339287"/>
            </a:xfrm>
            <a:prstGeom prst="straightConnector1">
              <a:avLst/>
            </a:prstGeom>
            <a:ln w="1270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D0B219-E0C2-0FF0-5FBE-E203F0299B10}"/>
                    </a:ext>
                  </a:extLst>
                </p:cNvPr>
                <p:cNvSpPr txBox="1"/>
                <p:nvPr/>
              </p:nvSpPr>
              <p:spPr>
                <a:xfrm>
                  <a:off x="4366388" y="5045991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D0B219-E0C2-0FF0-5FBE-E203F0299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388" y="5045991"/>
                  <a:ext cx="1556492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5E093-5523-193B-44CB-05BF8F127550}"/>
                  </a:ext>
                </a:extLst>
              </p:cNvPr>
              <p:cNvSpPr txBox="1"/>
              <p:nvPr/>
            </p:nvSpPr>
            <p:spPr>
              <a:xfrm>
                <a:off x="11254207" y="3338167"/>
                <a:ext cx="1066924" cy="907941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5E093-5523-193B-44CB-05BF8F12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207" y="3338167"/>
                <a:ext cx="1066924" cy="9079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021CBE-2855-F41D-FDD0-7FE3EF6C092B}"/>
                  </a:ext>
                </a:extLst>
              </p:cNvPr>
              <p:cNvSpPr txBox="1"/>
              <p:nvPr/>
            </p:nvSpPr>
            <p:spPr>
              <a:xfrm>
                <a:off x="5913629" y="3338167"/>
                <a:ext cx="1066924" cy="907941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021CBE-2855-F41D-FDD0-7FE3EF6C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29" y="3338167"/>
                <a:ext cx="1066924" cy="9079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DD3E00B-9562-F936-BB1C-DBD4A272CE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920" y="2236680"/>
              <a:ext cx="12084120" cy="4408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DD3E00B-9562-F936-BB1C-DBD4A272CE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560" y="2227320"/>
                <a:ext cx="12102840" cy="4427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9C5238A-7161-CE79-6460-49DAC37CA250}"/>
              </a:ext>
            </a:extLst>
          </p:cNvPr>
          <p:cNvSpPr/>
          <p:nvPr/>
        </p:nvSpPr>
        <p:spPr>
          <a:xfrm>
            <a:off x="6080450" y="3989396"/>
            <a:ext cx="697721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759DF-1F3B-3D6E-3534-8737D5C984AF}"/>
              </a:ext>
            </a:extLst>
          </p:cNvPr>
          <p:cNvSpPr/>
          <p:nvPr/>
        </p:nvSpPr>
        <p:spPr>
          <a:xfrm>
            <a:off x="11442464" y="4040005"/>
            <a:ext cx="943063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51"/>
    </mc:Choice>
    <mc:Fallback xmlns="">
      <p:transition spd="slow" advTm="18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0CE93B1-6C3B-19FA-1585-C697BE8665AC}"/>
              </a:ext>
            </a:extLst>
          </p:cNvPr>
          <p:cNvSpPr/>
          <p:nvPr/>
        </p:nvSpPr>
        <p:spPr>
          <a:xfrm>
            <a:off x="301407" y="154187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54B0C0-BBA3-BFF7-9BD3-3A9A74A34D9E}"/>
              </a:ext>
            </a:extLst>
          </p:cNvPr>
          <p:cNvGrpSpPr/>
          <p:nvPr/>
        </p:nvGrpSpPr>
        <p:grpSpPr>
          <a:xfrm>
            <a:off x="6871885" y="1541874"/>
            <a:ext cx="4598290" cy="4598282"/>
            <a:chOff x="6871885" y="1541874"/>
            <a:chExt cx="4598290" cy="45982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DE4197-BC73-DF52-E7A0-365FA8D767B2}"/>
                </a:ext>
              </a:extLst>
            </p:cNvPr>
            <p:cNvSpPr/>
            <p:nvPr/>
          </p:nvSpPr>
          <p:spPr>
            <a:xfrm>
              <a:off x="6871885" y="1541874"/>
              <a:ext cx="4598290" cy="45982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6C9C2A-3B63-1172-72B3-1462C72CA9DE}"/>
                </a:ext>
              </a:extLst>
            </p:cNvPr>
            <p:cNvGrpSpPr/>
            <p:nvPr/>
          </p:nvGrpSpPr>
          <p:grpSpPr>
            <a:xfrm>
              <a:off x="6956747" y="1614841"/>
              <a:ext cx="4506992" cy="4462976"/>
              <a:chOff x="7078010" y="1865416"/>
              <a:chExt cx="4459380" cy="4415827"/>
            </a:xfrm>
          </p:grpSpPr>
          <p:sp>
            <p:nvSpPr>
              <p:cNvPr id="47" name="Partial Circle 46">
                <a:extLst>
                  <a:ext uri="{FF2B5EF4-FFF2-40B4-BE49-F238E27FC236}">
                    <a16:creationId xmlns:a16="http://schemas.microsoft.com/office/drawing/2014/main" id="{CC0A391B-FF76-4214-303A-0ECD4A574210}"/>
                  </a:ext>
                </a:extLst>
              </p:cNvPr>
              <p:cNvSpPr/>
              <p:nvPr/>
            </p:nvSpPr>
            <p:spPr>
              <a:xfrm rot="10800000">
                <a:off x="7132078" y="1875931"/>
                <a:ext cx="4405312" cy="4405312"/>
              </a:xfrm>
              <a:prstGeom prst="pie">
                <a:avLst>
                  <a:gd name="adj1" fmla="val 16266639"/>
                  <a:gd name="adj2" fmla="val 54039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Partial Circle 42">
                <a:extLst>
                  <a:ext uri="{FF2B5EF4-FFF2-40B4-BE49-F238E27FC236}">
                    <a16:creationId xmlns:a16="http://schemas.microsoft.com/office/drawing/2014/main" id="{5CD21210-2E0F-4280-8C88-F3005B95D3B1}"/>
                  </a:ext>
                </a:extLst>
              </p:cNvPr>
              <p:cNvSpPr/>
              <p:nvPr/>
            </p:nvSpPr>
            <p:spPr>
              <a:xfrm>
                <a:off x="7078010" y="1865416"/>
                <a:ext cx="4405312" cy="4405312"/>
              </a:xfrm>
              <a:prstGeom prst="pie">
                <a:avLst>
                  <a:gd name="adj1" fmla="val 16178561"/>
                  <a:gd name="adj2" fmla="val 21564267"/>
                </a:avLst>
              </a:prstGeom>
              <a:solidFill>
                <a:srgbClr val="5DF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713CECF-C392-DB95-6B8E-E263925198C3}"/>
              </a:ext>
            </a:extLst>
          </p:cNvPr>
          <p:cNvSpPr/>
          <p:nvPr/>
        </p:nvSpPr>
        <p:spPr>
          <a:xfrm>
            <a:off x="6942151" y="1605212"/>
            <a:ext cx="4440055" cy="44400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711775" y="587279"/>
                <a:ext cx="1066924" cy="1184940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75" y="587279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 r="-5143"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677961" y="5810697"/>
                <a:ext cx="1066924" cy="1184940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961" y="5810697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 r="-4571"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643EE72-427A-BA22-432C-2AE6BACE76C7}"/>
              </a:ext>
            </a:extLst>
          </p:cNvPr>
          <p:cNvGrpSpPr/>
          <p:nvPr/>
        </p:nvGrpSpPr>
        <p:grpSpPr>
          <a:xfrm>
            <a:off x="281472" y="1525911"/>
            <a:ext cx="4598290" cy="4600084"/>
            <a:chOff x="281472" y="1525911"/>
            <a:chExt cx="4598290" cy="46000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174388-CE09-7551-D0C0-7FC3C846CE9D}"/>
                </a:ext>
              </a:extLst>
            </p:cNvPr>
            <p:cNvSpPr/>
            <p:nvPr/>
          </p:nvSpPr>
          <p:spPr>
            <a:xfrm>
              <a:off x="281472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42" name="Partial Circle 41">
              <a:extLst>
                <a:ext uri="{FF2B5EF4-FFF2-40B4-BE49-F238E27FC236}">
                  <a16:creationId xmlns:a16="http://schemas.microsoft.com/office/drawing/2014/main" id="{EF5892C4-5F98-7F5D-9EF0-CE3AA7725F68}"/>
                </a:ext>
              </a:extLst>
            </p:cNvPr>
            <p:cNvSpPr/>
            <p:nvPr/>
          </p:nvSpPr>
          <p:spPr>
            <a:xfrm>
              <a:off x="281472" y="1538611"/>
              <a:ext cx="4587386" cy="4587384"/>
            </a:xfrm>
            <a:prstGeom prst="pie">
              <a:avLst>
                <a:gd name="adj1" fmla="val 16266639"/>
                <a:gd name="adj2" fmla="val 18948692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6574792" y="-76712"/>
            <a:ext cx="376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Physical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289911" y="-171194"/>
            <a:ext cx="558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Quantum State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6032253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2533540" y="608813"/>
            <a:ext cx="3652414" cy="3208489"/>
            <a:chOff x="2610854" y="844789"/>
            <a:chExt cx="3652414" cy="320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0330" y="3197117"/>
                  <a:ext cx="1572938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854" y="844789"/>
                  <a:ext cx="1556492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47A413-A54C-8E88-7881-621DEA6C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F8BD92D-0367-90E7-A098-EF3746FA0FE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A66191-656F-C4E5-60CF-ABD2907890B4}"/>
                  </a:ext>
                </a:extLst>
              </p:cNvPr>
              <p:cNvSpPr txBox="1"/>
              <p:nvPr/>
            </p:nvSpPr>
            <p:spPr>
              <a:xfrm>
                <a:off x="76724" y="5388940"/>
                <a:ext cx="3999110" cy="136165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A66191-656F-C4E5-60CF-ABD290789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" y="5388940"/>
                <a:ext cx="3999110" cy="1361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CB85B44-88CA-7A75-0939-94E35A8C9210}"/>
              </a:ext>
            </a:extLst>
          </p:cNvPr>
          <p:cNvGrpSpPr/>
          <p:nvPr/>
        </p:nvGrpSpPr>
        <p:grpSpPr>
          <a:xfrm>
            <a:off x="3092251" y="1289939"/>
            <a:ext cx="2830629" cy="4679382"/>
            <a:chOff x="3092251" y="1289939"/>
            <a:chExt cx="2830629" cy="4679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9D0B87-5469-FF90-C19A-73C0A58A2CC1}"/>
                    </a:ext>
                  </a:extLst>
                </p:cNvPr>
                <p:cNvSpPr txBox="1"/>
                <p:nvPr/>
              </p:nvSpPr>
              <p:spPr>
                <a:xfrm>
                  <a:off x="4294380" y="1289939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9D0B87-5469-FF90-C19A-73C0A58A2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4380" y="1289939"/>
                  <a:ext cx="1556492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2FF36D6-1D68-9372-A4B2-D857890B3DBF}"/>
                </a:ext>
              </a:extLst>
            </p:cNvPr>
            <p:cNvGrpSpPr/>
            <p:nvPr/>
          </p:nvGrpSpPr>
          <p:grpSpPr>
            <a:xfrm rot="2700000">
              <a:off x="3108447" y="2586485"/>
              <a:ext cx="2339287" cy="2371680"/>
              <a:chOff x="4870853" y="2186916"/>
              <a:chExt cx="2339287" cy="237168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210369B-1DDC-D570-D9D0-52C4F343D2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904" y="2186916"/>
                <a:ext cx="0" cy="2339286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77ECA6C-0D31-4837-6DCC-10981922DAC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6040497" y="3388952"/>
                <a:ext cx="0" cy="2339287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D0B219-E0C2-0FF0-5FBE-E203F0299B10}"/>
                    </a:ext>
                  </a:extLst>
                </p:cNvPr>
                <p:cNvSpPr txBox="1"/>
                <p:nvPr/>
              </p:nvSpPr>
              <p:spPr>
                <a:xfrm>
                  <a:off x="4366388" y="5045991"/>
                  <a:ext cx="15564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D0B219-E0C2-0FF0-5FBE-E203F0299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6388" y="5045991"/>
                  <a:ext cx="1556492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5E093-5523-193B-44CB-05BF8F127550}"/>
                  </a:ext>
                </a:extLst>
              </p:cNvPr>
              <p:cNvSpPr txBox="1"/>
              <p:nvPr/>
            </p:nvSpPr>
            <p:spPr>
              <a:xfrm>
                <a:off x="11254207" y="3338167"/>
                <a:ext cx="1066924" cy="907941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D5E093-5523-193B-44CB-05BF8F127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207" y="3338167"/>
                <a:ext cx="1066924" cy="9079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021CBE-2855-F41D-FDD0-7FE3EF6C092B}"/>
                  </a:ext>
                </a:extLst>
              </p:cNvPr>
              <p:cNvSpPr txBox="1"/>
              <p:nvPr/>
            </p:nvSpPr>
            <p:spPr>
              <a:xfrm>
                <a:off x="5913629" y="3338167"/>
                <a:ext cx="1066924" cy="907941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021CBE-2855-F41D-FDD0-7FE3EF6C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29" y="3338167"/>
                <a:ext cx="1066924" cy="9079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68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46">
        <p:fade/>
      </p:transition>
    </mc:Choice>
    <mc:Fallback xmlns="">
      <p:transition spd="med" advTm="8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7162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729430A-7346-7577-207E-8ABD1617AF70}"/>
              </a:ext>
            </a:extLst>
          </p:cNvPr>
          <p:cNvGrpSpPr/>
          <p:nvPr/>
        </p:nvGrpSpPr>
        <p:grpSpPr>
          <a:xfrm>
            <a:off x="8925636" y="2654918"/>
            <a:ext cx="1438593" cy="2223469"/>
            <a:chOff x="716950" y="2313527"/>
            <a:chExt cx="10083254" cy="222346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6B78BE-F6D2-4B92-2112-9722B472B250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910418F-EB56-3A63-CE3C-B2DFE7D59E51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23549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23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4677064" y="4104915"/>
            <a:ext cx="1438593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E4DE4-1988-27DF-737C-99EC74E235C1}"/>
              </a:ext>
            </a:extLst>
          </p:cNvPr>
          <p:cNvCxnSpPr>
            <a:cxnSpLocks/>
          </p:cNvCxnSpPr>
          <p:nvPr/>
        </p:nvCxnSpPr>
        <p:spPr>
          <a:xfrm flipH="1">
            <a:off x="448711" y="5211157"/>
            <a:ext cx="4234876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7DF4AAC-918B-9F7E-10F8-B9D0421349F7}"/>
              </a:ext>
            </a:extLst>
          </p:cNvPr>
          <p:cNvGrpSpPr/>
          <p:nvPr/>
        </p:nvGrpSpPr>
        <p:grpSpPr>
          <a:xfrm>
            <a:off x="6118623" y="3758940"/>
            <a:ext cx="2853927" cy="345975"/>
            <a:chOff x="6118623" y="3758940"/>
            <a:chExt cx="2853927" cy="3459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329" y="3758940"/>
              <a:ext cx="240722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>
              <a:off x="6118623" y="3760865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/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AF29D3-C238-EB01-4EDB-85626BFF0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" y="3848727"/>
                <a:ext cx="139549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26C94F2-CDD8-0D92-9D07-8B43B1396930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7B8C10-987B-6418-6678-91B5DF9937A2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AE0075-2420-9AD8-C563-85C526181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1619AE-9E29-38F1-0D19-9E2AEB094F35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06FDC94-69BC-16BF-24F7-8AD705AFA22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62A96F3-CA19-7970-358C-5B0F6BFF2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/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414CE3-C23F-3997-21D3-9674355E8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77" y="3473200"/>
                <a:ext cx="19248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/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5E8540-2F7A-925D-CFB1-535CB231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497" y="5581643"/>
                <a:ext cx="1998462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/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E89F27-86DC-97D2-93F8-F94EC79C1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810" y="1881446"/>
                <a:ext cx="1924895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/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DD91CF-3F4D-E87D-1E91-C4D6288AF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530" y="3989889"/>
                <a:ext cx="1998462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C9D805-35B5-90EF-5BC5-5F9008ED27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0320" y="850320"/>
              <a:ext cx="7918560" cy="598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C9D805-35B5-90EF-5BC5-5F9008ED27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70960" y="840960"/>
                <a:ext cx="7937280" cy="600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52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27">
        <p:fade/>
      </p:transition>
    </mc:Choice>
    <mc:Fallback xmlns="">
      <p:transition spd="med" advTm="33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build="p" animBg="1"/>
      <p:bldP spid="32" grpId="0" build="p" animBg="1"/>
      <p:bldP spid="49" grpId="0" animBg="1"/>
      <p:bldP spid="50" grpId="0" animBg="1"/>
      <p:bldP spid="53" grpId="0" animBg="1"/>
      <p:bldP spid="5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59F4C78-2234-9FF0-34DE-73964680E4F5}"/>
              </a:ext>
            </a:extLst>
          </p:cNvPr>
          <p:cNvGrpSpPr/>
          <p:nvPr/>
        </p:nvGrpSpPr>
        <p:grpSpPr>
          <a:xfrm>
            <a:off x="453474" y="843137"/>
            <a:ext cx="11910518" cy="4254748"/>
            <a:chOff x="453474" y="843137"/>
            <a:chExt cx="11910518" cy="425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A103BF-6A82-00D7-6C72-F0D2869833E0}"/>
                    </a:ext>
                  </a:extLst>
                </p:cNvPr>
                <p:cNvSpPr txBox="1"/>
                <p:nvPr/>
              </p:nvSpPr>
              <p:spPr>
                <a:xfrm>
                  <a:off x="572426" y="843137"/>
                  <a:ext cx="1395495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A103BF-6A82-00D7-6C72-F0D2869833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26" y="843137"/>
                  <a:ext cx="1395495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29A789-FFB5-9778-5942-DB154273EB3A}"/>
                </a:ext>
              </a:extLst>
            </p:cNvPr>
            <p:cNvGrpSpPr/>
            <p:nvPr/>
          </p:nvGrpSpPr>
          <p:grpSpPr>
            <a:xfrm>
              <a:off x="453474" y="1099325"/>
              <a:ext cx="9910755" cy="3680550"/>
              <a:chOff x="453474" y="1099325"/>
              <a:chExt cx="9910755" cy="368055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B4BB495-D6DB-278F-C841-00A0E08B17F0}"/>
                  </a:ext>
                </a:extLst>
              </p:cNvPr>
              <p:cNvGrpSpPr/>
              <p:nvPr/>
            </p:nvGrpSpPr>
            <p:grpSpPr>
              <a:xfrm>
                <a:off x="453474" y="1099325"/>
                <a:ext cx="9910755" cy="3680550"/>
                <a:chOff x="453474" y="1099325"/>
                <a:chExt cx="9910755" cy="368055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6D585C-E506-2154-BA74-202A99EE7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65329" y="3660428"/>
                  <a:ext cx="2407221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729430A-7346-7577-207E-8ABD1617AF70}"/>
                    </a:ext>
                  </a:extLst>
                </p:cNvPr>
                <p:cNvGrpSpPr/>
                <p:nvPr/>
              </p:nvGrpSpPr>
              <p:grpSpPr>
                <a:xfrm flipV="1">
                  <a:off x="8925636" y="2556406"/>
                  <a:ext cx="1438593" cy="2223469"/>
                  <a:chOff x="716950" y="2313527"/>
                  <a:chExt cx="10083254" cy="2223469"/>
                </a:xfrm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016B78BE-F6D2-4B92-2112-9722B472B250}"/>
                      </a:ext>
                    </a:extLst>
                  </p:cNvPr>
                  <p:cNvSpPr/>
                  <p:nvPr/>
                </p:nvSpPr>
                <p:spPr>
                  <a:xfrm flipV="1">
                    <a:off x="716950" y="3429000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chemeClr val="bg1">
                        <a:lumMod val="65000"/>
                      </a:schemeClr>
                    </a:solidFill>
                    <a:prstDash val="sysDash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0910418F-EB56-3A63-CE3C-B2DFE7D59E51}"/>
                      </a:ext>
                    </a:extLst>
                  </p:cNvPr>
                  <p:cNvSpPr/>
                  <p:nvPr/>
                </p:nvSpPr>
                <p:spPr>
                  <a:xfrm>
                    <a:off x="716951" y="2313527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1893EFE-7574-491B-ED3A-646797F4131D}"/>
                    </a:ext>
                  </a:extLst>
                </p:cNvPr>
                <p:cNvGrpSpPr/>
                <p:nvPr/>
              </p:nvGrpSpPr>
              <p:grpSpPr>
                <a:xfrm>
                  <a:off x="4681827" y="1099325"/>
                  <a:ext cx="1438593" cy="2223469"/>
                  <a:chOff x="716950" y="2313527"/>
                  <a:chExt cx="10083254" cy="2223469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AA35A15C-F069-14EA-A7FD-325C727C1A59}"/>
                      </a:ext>
                    </a:extLst>
                  </p:cNvPr>
                  <p:cNvSpPr/>
                  <p:nvPr/>
                </p:nvSpPr>
                <p:spPr>
                  <a:xfrm>
                    <a:off x="716951" y="2313527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112958AD-EAA1-A247-F8DC-C5B4236F1C78}"/>
                      </a:ext>
                    </a:extLst>
                  </p:cNvPr>
                  <p:cNvSpPr/>
                  <p:nvPr/>
                </p:nvSpPr>
                <p:spPr>
                  <a:xfrm flipV="1">
                    <a:off x="716950" y="3429000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14E4DE4-1988-27DF-737C-99EC74E23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474" y="2205567"/>
                  <a:ext cx="4234876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460DC15-F94B-44F9-04E1-71FA0C4D1253}"/>
                  </a:ext>
                </a:extLst>
              </p:cNvPr>
              <p:cNvSpPr/>
              <p:nvPr/>
            </p:nvSpPr>
            <p:spPr>
              <a:xfrm rot="10800000" flipV="1">
                <a:off x="6121004" y="3317555"/>
                <a:ext cx="446706" cy="344050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D78A15-8C2C-94C8-D6C3-238B25286667}"/>
                </a:ext>
              </a:extLst>
            </p:cNvPr>
            <p:cNvGrpSpPr/>
            <p:nvPr/>
          </p:nvGrpSpPr>
          <p:grpSpPr>
            <a:xfrm>
              <a:off x="2238501" y="1145600"/>
              <a:ext cx="1601700" cy="2184045"/>
              <a:chOff x="-49708" y="4144339"/>
              <a:chExt cx="1601700" cy="218404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D13BF3B-369E-D315-BE7D-90D7832847F0}"/>
                  </a:ext>
                </a:extLst>
              </p:cNvPr>
              <p:cNvSpPr/>
              <p:nvPr/>
            </p:nvSpPr>
            <p:spPr>
              <a:xfrm>
                <a:off x="-49708" y="4144339"/>
                <a:ext cx="1601700" cy="21840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A" sz="4000" dirty="0">
                    <a:solidFill>
                      <a:schemeClr val="tx1"/>
                    </a:solidFill>
                  </a:rPr>
                  <a:t>S.G.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55FEC2-D2B8-4873-83E9-238910D69BE1}"/>
                      </a:ext>
                    </a:extLst>
                  </p:cNvPr>
                  <p:cNvSpPr/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solidFill>
                    <a:srgbClr val="FFA86D"/>
                  </a:solidFill>
                  <a:ln w="76200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05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CA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55FEC2-D2B8-4873-83E9-238910D69B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76200">
                    <a:solidFill>
                      <a:srgbClr val="FF33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3041E-6B66-281A-52C0-A97778A11D9E}"/>
                </a:ext>
              </a:extLst>
            </p:cNvPr>
            <p:cNvGrpSpPr/>
            <p:nvPr/>
          </p:nvGrpSpPr>
          <p:grpSpPr>
            <a:xfrm>
              <a:off x="7038920" y="2528042"/>
              <a:ext cx="1601700" cy="2184045"/>
              <a:chOff x="-49708" y="4144339"/>
              <a:chExt cx="1601700" cy="218404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3E70A8-3068-33EE-9A0C-DEECCD637663}"/>
                  </a:ext>
                </a:extLst>
              </p:cNvPr>
              <p:cNvSpPr/>
              <p:nvPr/>
            </p:nvSpPr>
            <p:spPr>
              <a:xfrm>
                <a:off x="-49708" y="4144339"/>
                <a:ext cx="1601700" cy="218404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A" sz="4000" dirty="0">
                    <a:solidFill>
                      <a:schemeClr val="tx1"/>
                    </a:solidFill>
                  </a:rPr>
                  <a:t>S.G.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704692B-38D3-ADCB-5FC4-1B28F6AD9A64}"/>
                      </a:ext>
                    </a:extLst>
                  </p:cNvPr>
                  <p:cNvSpPr/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solidFill>
                    <a:srgbClr val="FFA86D"/>
                  </a:solidFill>
                  <a:ln w="76200">
                    <a:solidFill>
                      <a:srgbClr val="FF33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05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CA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E704692B-38D3-ADCB-5FC4-1B28F6AD9A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251" y="4904557"/>
                    <a:ext cx="1140797" cy="10402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76200">
                    <a:solidFill>
                      <a:srgbClr val="FF33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F08D73B-3669-74D9-D842-511BAC203F83}"/>
                    </a:ext>
                  </a:extLst>
                </p:cNvPr>
                <p:cNvSpPr txBox="1"/>
                <p:nvPr/>
              </p:nvSpPr>
              <p:spPr>
                <a:xfrm>
                  <a:off x="4327832" y="3450351"/>
                  <a:ext cx="199846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F08D73B-3669-74D9-D842-511BAC203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832" y="3450351"/>
                  <a:ext cx="199846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8D666C-913A-12A5-3359-783E87038DC1}"/>
                    </a:ext>
                  </a:extLst>
                </p:cNvPr>
                <p:cNvSpPr txBox="1"/>
                <p:nvPr/>
              </p:nvSpPr>
              <p:spPr>
                <a:xfrm>
                  <a:off x="10355810" y="1881446"/>
                  <a:ext cx="1924895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8D666C-913A-12A5-3359-783E87038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5810" y="1881446"/>
                  <a:ext cx="1924895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B2F89A-6A34-A355-9C7D-DAA8A307F3FD}"/>
                    </a:ext>
                  </a:extLst>
                </p:cNvPr>
                <p:cNvSpPr txBox="1"/>
                <p:nvPr/>
              </p:nvSpPr>
              <p:spPr>
                <a:xfrm>
                  <a:off x="10365530" y="3989889"/>
                  <a:ext cx="1998462" cy="11079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8B2F89A-6A34-A355-9C7D-DAA8A307F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5530" y="3989889"/>
                  <a:ext cx="1998462" cy="110799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/>
              <p:nvPr/>
            </p:nvSpPr>
            <p:spPr>
              <a:xfrm>
                <a:off x="6343650" y="71627"/>
                <a:ext cx="5728831" cy="1723549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5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122DBED-2B0F-A8CD-4E5F-16454DD7A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71627"/>
                <a:ext cx="5728831" cy="17235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/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707CF1-EDD8-A5E3-1A34-3D0EB8B6A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5062551"/>
                <a:ext cx="5792198" cy="17543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C43ABC-783A-2612-352E-3890EAF5D1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11520" y="876960"/>
              <a:ext cx="4942800" cy="589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C43ABC-783A-2612-352E-3890EAF5D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2160" y="867600"/>
                <a:ext cx="4961520" cy="591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88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53">
        <p:fade/>
      </p:transition>
    </mc:Choice>
    <mc:Fallback xmlns="">
      <p:transition spd="med" advTm="11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B0EB2-90C1-E060-DC18-135BD7E5A33A}"/>
              </a:ext>
            </a:extLst>
          </p:cNvPr>
          <p:cNvGrpSpPr/>
          <p:nvPr/>
        </p:nvGrpSpPr>
        <p:grpSpPr>
          <a:xfrm>
            <a:off x="5785165" y="2417135"/>
            <a:ext cx="4807469" cy="2223469"/>
            <a:chOff x="5785165" y="2417135"/>
            <a:chExt cx="4807469" cy="222346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78A408-D57F-407A-5377-CE65F8F27221}"/>
                </a:ext>
              </a:extLst>
            </p:cNvPr>
            <p:cNvSpPr/>
            <p:nvPr/>
          </p:nvSpPr>
          <p:spPr>
            <a:xfrm rot="10800000">
              <a:off x="5992679" y="3523287"/>
              <a:ext cx="446706" cy="34405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97DD6E-3FA5-1B67-E337-CEA530EE80EB}"/>
                </a:ext>
              </a:extLst>
            </p:cNvPr>
            <p:cNvGrpSpPr/>
            <p:nvPr/>
          </p:nvGrpSpPr>
          <p:grpSpPr>
            <a:xfrm>
              <a:off x="9154041" y="2417135"/>
              <a:ext cx="1438593" cy="2223469"/>
              <a:chOff x="716950" y="2313527"/>
              <a:chExt cx="10083254" cy="222346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6AD9D24-CD41-FE9D-261C-17B60C5854CF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FE83958-CB36-A5D0-0107-37C0B3F9A939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E9FEF7-3398-E6F4-CAF5-6C0B3D5DBC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5970" y="3517967"/>
              <a:ext cx="2819545" cy="3395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1B27E-CD7F-8EA5-63EB-141FB924AFD6}"/>
                </a:ext>
              </a:extLst>
            </p:cNvPr>
            <p:cNvCxnSpPr>
              <a:cxnSpLocks/>
              <a:endCxn id="30" idx="5"/>
            </p:cNvCxnSpPr>
            <p:nvPr/>
          </p:nvCxnSpPr>
          <p:spPr>
            <a:xfrm flipV="1">
              <a:off x="5785165" y="3867337"/>
              <a:ext cx="207514" cy="449039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7EB6C4-09BE-BAE3-1E22-BD6A43B2D4F2}"/>
              </a:ext>
            </a:extLst>
          </p:cNvPr>
          <p:cNvGrpSpPr/>
          <p:nvPr/>
        </p:nvGrpSpPr>
        <p:grpSpPr>
          <a:xfrm>
            <a:off x="239352" y="4316376"/>
            <a:ext cx="5545813" cy="1598150"/>
            <a:chOff x="239352" y="4316376"/>
            <a:chExt cx="5545813" cy="1598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52" y="4973579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D88CA5-E870-42D7-26C5-EA6801335F4A}"/>
                </a:ext>
              </a:extLst>
            </p:cNvPr>
            <p:cNvGrpSpPr/>
            <p:nvPr/>
          </p:nvGrpSpPr>
          <p:grpSpPr>
            <a:xfrm>
              <a:off x="3627275" y="4316376"/>
              <a:ext cx="2157890" cy="1598150"/>
              <a:chOff x="8456218" y="2869511"/>
              <a:chExt cx="2157890" cy="159815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B9C0D5F-4191-03AF-C636-697BA442E50B}"/>
                  </a:ext>
                </a:extLst>
              </p:cNvPr>
              <p:cNvSpPr/>
              <p:nvPr/>
            </p:nvSpPr>
            <p:spPr>
              <a:xfrm>
                <a:off x="9175515" y="2869511"/>
                <a:ext cx="1438593" cy="64845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DB44085-1DA0-0CDE-3E58-30C9AE32D3BB}"/>
                  </a:ext>
                </a:extLst>
              </p:cNvPr>
              <p:cNvSpPr/>
              <p:nvPr/>
            </p:nvSpPr>
            <p:spPr>
              <a:xfrm flipV="1">
                <a:off x="8456218" y="3522342"/>
                <a:ext cx="1039178" cy="945319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  <a:gd name="connsiteX0" fmla="*/ 0 w 6493810"/>
                  <a:gd name="connsiteY0" fmla="*/ 1065086 h 1065086"/>
                  <a:gd name="connsiteX1" fmla="*/ 1847850 w 6493810"/>
                  <a:gd name="connsiteY1" fmla="*/ 1026986 h 1065086"/>
                  <a:gd name="connsiteX2" fmla="*/ 3676650 w 6493810"/>
                  <a:gd name="connsiteY2" fmla="*/ 893636 h 1065086"/>
                  <a:gd name="connsiteX3" fmla="*/ 5353050 w 6493810"/>
                  <a:gd name="connsiteY3" fmla="*/ 645986 h 1065086"/>
                  <a:gd name="connsiteX4" fmla="*/ 6381750 w 6493810"/>
                  <a:gd name="connsiteY4" fmla="*/ 341186 h 1065086"/>
                  <a:gd name="connsiteX5" fmla="*/ 6468225 w 6493810"/>
                  <a:gd name="connsiteY5" fmla="*/ 0 h 1065086"/>
                  <a:gd name="connsiteX0" fmla="*/ 0 w 6400523"/>
                  <a:gd name="connsiteY0" fmla="*/ 1283906 h 1283906"/>
                  <a:gd name="connsiteX1" fmla="*/ 1847850 w 6400523"/>
                  <a:gd name="connsiteY1" fmla="*/ 1245806 h 1283906"/>
                  <a:gd name="connsiteX2" fmla="*/ 3676650 w 6400523"/>
                  <a:gd name="connsiteY2" fmla="*/ 1112456 h 1283906"/>
                  <a:gd name="connsiteX3" fmla="*/ 5353050 w 6400523"/>
                  <a:gd name="connsiteY3" fmla="*/ 864806 h 1283906"/>
                  <a:gd name="connsiteX4" fmla="*/ 6381750 w 6400523"/>
                  <a:gd name="connsiteY4" fmla="*/ 560006 h 1283906"/>
                  <a:gd name="connsiteX5" fmla="*/ 4686250 w 6400523"/>
                  <a:gd name="connsiteY5" fmla="*/ 0 h 1283906"/>
                  <a:gd name="connsiteX0" fmla="*/ 0 w 5661638"/>
                  <a:gd name="connsiteY0" fmla="*/ 1283906 h 1283906"/>
                  <a:gd name="connsiteX1" fmla="*/ 1847850 w 5661638"/>
                  <a:gd name="connsiteY1" fmla="*/ 1245806 h 1283906"/>
                  <a:gd name="connsiteX2" fmla="*/ 3676650 w 5661638"/>
                  <a:gd name="connsiteY2" fmla="*/ 1112456 h 1283906"/>
                  <a:gd name="connsiteX3" fmla="*/ 5353050 w 5661638"/>
                  <a:gd name="connsiteY3" fmla="*/ 864806 h 1283906"/>
                  <a:gd name="connsiteX4" fmla="*/ 5632799 w 5661638"/>
                  <a:gd name="connsiteY4" fmla="*/ 560006 h 1283906"/>
                  <a:gd name="connsiteX5" fmla="*/ 4686250 w 5661638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4965663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068966 w 5634579"/>
                  <a:gd name="connsiteY3" fmla="*/ 922728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357"/>
                  <a:gd name="connsiteY0" fmla="*/ 1277471 h 1277471"/>
                  <a:gd name="connsiteX1" fmla="*/ 1847850 w 5634357"/>
                  <a:gd name="connsiteY1" fmla="*/ 1239371 h 1277471"/>
                  <a:gd name="connsiteX2" fmla="*/ 3676650 w 5634357"/>
                  <a:gd name="connsiteY2" fmla="*/ 1106021 h 1277471"/>
                  <a:gd name="connsiteX3" fmla="*/ 5068966 w 5634357"/>
                  <a:gd name="connsiteY3" fmla="*/ 916293 h 1277471"/>
                  <a:gd name="connsiteX4" fmla="*/ 5632799 w 5634357"/>
                  <a:gd name="connsiteY4" fmla="*/ 553571 h 1277471"/>
                  <a:gd name="connsiteX5" fmla="*/ 4531297 w 5634357"/>
                  <a:gd name="connsiteY5" fmla="*/ 0 h 1277471"/>
                  <a:gd name="connsiteX0" fmla="*/ 0 w 5635187"/>
                  <a:gd name="connsiteY0" fmla="*/ 1277471 h 1277471"/>
                  <a:gd name="connsiteX1" fmla="*/ 1847850 w 5635187"/>
                  <a:gd name="connsiteY1" fmla="*/ 1239371 h 1277471"/>
                  <a:gd name="connsiteX2" fmla="*/ 3676650 w 5635187"/>
                  <a:gd name="connsiteY2" fmla="*/ 1106021 h 1277471"/>
                  <a:gd name="connsiteX3" fmla="*/ 5068966 w 5635187"/>
                  <a:gd name="connsiteY3" fmla="*/ 916293 h 1277471"/>
                  <a:gd name="connsiteX4" fmla="*/ 5632799 w 5635187"/>
                  <a:gd name="connsiteY4" fmla="*/ 553571 h 1277471"/>
                  <a:gd name="connsiteX5" fmla="*/ 4531297 w 5635187"/>
                  <a:gd name="connsiteY5" fmla="*/ 0 h 127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35187" h="1277471">
                    <a:moveTo>
                      <a:pt x="0" y="1277471"/>
                    </a:moveTo>
                    <a:cubicBezTo>
                      <a:pt x="617537" y="1272708"/>
                      <a:pt x="1235075" y="1267946"/>
                      <a:pt x="1847850" y="1239371"/>
                    </a:cubicBezTo>
                    <a:cubicBezTo>
                      <a:pt x="2460625" y="1210796"/>
                      <a:pt x="3139797" y="1159867"/>
                      <a:pt x="3676650" y="1106021"/>
                    </a:cubicBezTo>
                    <a:cubicBezTo>
                      <a:pt x="4213503" y="1052175"/>
                      <a:pt x="4742941" y="1008368"/>
                      <a:pt x="5068966" y="916293"/>
                    </a:cubicBezTo>
                    <a:cubicBezTo>
                      <a:pt x="5394991" y="824218"/>
                      <a:pt x="5607628" y="797104"/>
                      <a:pt x="5632799" y="553571"/>
                    </a:cubicBezTo>
                    <a:cubicBezTo>
                      <a:pt x="5683790" y="361525"/>
                      <a:pt x="4905249" y="141074"/>
                      <a:pt x="4531297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/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744982-A3C5-A0E2-C42C-A125A2D4C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/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025DF7-699D-8844-E21A-BFECB81C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/>
              <p:nvPr/>
            </p:nvSpPr>
            <p:spPr>
              <a:xfrm>
                <a:off x="4276648" y="2366945"/>
                <a:ext cx="1871031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48" y="2366945"/>
                <a:ext cx="1871031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/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E11B8F9-51EA-DA9F-F837-6128149463B4}"/>
              </a:ext>
            </a:extLst>
          </p:cNvPr>
          <p:cNvGrpSpPr/>
          <p:nvPr/>
        </p:nvGrpSpPr>
        <p:grpSpPr>
          <a:xfrm>
            <a:off x="4910749" y="4867922"/>
            <a:ext cx="1045593" cy="1313539"/>
            <a:chOff x="10326264" y="3201398"/>
            <a:chExt cx="1045593" cy="1313539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ADF24B6-C8DA-FFB2-547C-5F5F01F76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11"/>
                  <a:stretch>
                    <a:fillRect r="-32331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8A468D-D127-6A84-D3BB-3B003F51A45E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8456970-75EC-4D20-16EF-9B4286A5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73364-3DBA-3E5E-4BEA-14756CB78C63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D3736D-D66E-939C-C4B3-6031FC67472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0DA6A0-C8A7-309D-3B6E-C9DBC1A3B7C6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47A45-F160-5493-ADD5-85D17A8C9E3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A1695B3-2B96-B526-E326-425B8561C0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1880" y="869400"/>
              <a:ext cx="7582680" cy="5986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A1695B3-2B96-B526-E326-425B8561C0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2520" y="860040"/>
                <a:ext cx="7601400" cy="600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52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96">
        <p:fade/>
      </p:transition>
    </mc:Choice>
    <mc:Fallback xmlns="">
      <p:transition spd="med" advTm="25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9" grpId="0" build="p" animBg="1"/>
      <p:bldP spid="32" grpId="0" build="p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B5767F-5BB5-CC6F-E297-A3B213BFC6EE}"/>
              </a:ext>
            </a:extLst>
          </p:cNvPr>
          <p:cNvGrpSpPr/>
          <p:nvPr/>
        </p:nvGrpSpPr>
        <p:grpSpPr>
          <a:xfrm>
            <a:off x="453474" y="1555206"/>
            <a:ext cx="9914641" cy="3215825"/>
            <a:chOff x="453474" y="1555206"/>
            <a:chExt cx="9914641" cy="321582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0" y="3660428"/>
              <a:ext cx="417195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74" y="220556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 flipV="1">
              <a:off x="4492321" y="3104955"/>
              <a:ext cx="376489" cy="55868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  <a:gd name="connsiteX0" fmla="*/ 0 w 6390336"/>
                <a:gd name="connsiteY0" fmla="*/ 1458547 h 1458547"/>
                <a:gd name="connsiteX1" fmla="*/ 1847850 w 6390336"/>
                <a:gd name="connsiteY1" fmla="*/ 1420447 h 1458547"/>
                <a:gd name="connsiteX2" fmla="*/ 3676650 w 6390336"/>
                <a:gd name="connsiteY2" fmla="*/ 1287097 h 1458547"/>
                <a:gd name="connsiteX3" fmla="*/ 5353050 w 6390336"/>
                <a:gd name="connsiteY3" fmla="*/ 1039447 h 1458547"/>
                <a:gd name="connsiteX4" fmla="*/ 6381750 w 6390336"/>
                <a:gd name="connsiteY4" fmla="*/ 734647 h 1458547"/>
                <a:gd name="connsiteX5" fmla="*/ 2142285 w 639033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39139 h 1439139"/>
                <a:gd name="connsiteX1" fmla="*/ 1847850 w 5437746"/>
                <a:gd name="connsiteY1" fmla="*/ 1401039 h 1439139"/>
                <a:gd name="connsiteX2" fmla="*/ 3676650 w 5437746"/>
                <a:gd name="connsiteY2" fmla="*/ 1267689 h 1439139"/>
                <a:gd name="connsiteX3" fmla="*/ 5353050 w 5437746"/>
                <a:gd name="connsiteY3" fmla="*/ 1020039 h 1439139"/>
                <a:gd name="connsiteX4" fmla="*/ 5346428 w 5437746"/>
                <a:gd name="connsiteY4" fmla="*/ 889914 h 1439139"/>
                <a:gd name="connsiteX5" fmla="*/ 1797179 w 5437746"/>
                <a:gd name="connsiteY5" fmla="*/ 0 h 1439139"/>
                <a:gd name="connsiteX0" fmla="*/ 0 w 5437746"/>
                <a:gd name="connsiteY0" fmla="*/ 1422965 h 1422965"/>
                <a:gd name="connsiteX1" fmla="*/ 1847850 w 5437746"/>
                <a:gd name="connsiteY1" fmla="*/ 1401039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437746"/>
                <a:gd name="connsiteY0" fmla="*/ 1422965 h 1422965"/>
                <a:gd name="connsiteX1" fmla="*/ 1847857 w 5437746"/>
                <a:gd name="connsiteY1" fmla="*/ 1368693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475381"/>
                <a:gd name="connsiteY0" fmla="*/ 1422965 h 1422965"/>
                <a:gd name="connsiteX1" fmla="*/ 1847857 w 5475381"/>
                <a:gd name="connsiteY1" fmla="*/ 1368693 h 1422965"/>
                <a:gd name="connsiteX2" fmla="*/ 3676650 w 5475381"/>
                <a:gd name="connsiteY2" fmla="*/ 1267689 h 1422965"/>
                <a:gd name="connsiteX3" fmla="*/ 5353050 w 5475381"/>
                <a:gd name="connsiteY3" fmla="*/ 1020039 h 1422965"/>
                <a:gd name="connsiteX4" fmla="*/ 5346428 w 5475381"/>
                <a:gd name="connsiteY4" fmla="*/ 889914 h 1422965"/>
                <a:gd name="connsiteX5" fmla="*/ 5343574 w 5475381"/>
                <a:gd name="connsiteY5" fmla="*/ 647438 h 1422965"/>
                <a:gd name="connsiteX6" fmla="*/ 1797179 w 5475381"/>
                <a:gd name="connsiteY6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667" h="1422965">
                  <a:moveTo>
                    <a:pt x="0" y="1422965"/>
                  </a:moveTo>
                  <a:lnTo>
                    <a:pt x="1847857" y="1368693"/>
                  </a:lnTo>
                  <a:cubicBezTo>
                    <a:pt x="2460632" y="1342814"/>
                    <a:pt x="3092451" y="1325798"/>
                    <a:pt x="3676650" y="1267689"/>
                  </a:cubicBezTo>
                  <a:cubicBezTo>
                    <a:pt x="4260849" y="1209580"/>
                    <a:pt x="5075229" y="1123414"/>
                    <a:pt x="5353050" y="1020039"/>
                  </a:cubicBezTo>
                  <a:cubicBezTo>
                    <a:pt x="5630871" y="916664"/>
                    <a:pt x="5936219" y="817445"/>
                    <a:pt x="5343574" y="647438"/>
                  </a:cubicBezTo>
                  <a:cubicBezTo>
                    <a:pt x="4847894" y="402079"/>
                    <a:pt x="2388245" y="118689"/>
                    <a:pt x="1797179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E9DD2F-E4C9-462E-3C82-3ABB8AE37634}"/>
                </a:ext>
              </a:extLst>
            </p:cNvPr>
            <p:cNvGrpSpPr/>
            <p:nvPr/>
          </p:nvGrpSpPr>
          <p:grpSpPr>
            <a:xfrm>
              <a:off x="3894404" y="1555206"/>
              <a:ext cx="2157890" cy="1567670"/>
              <a:chOff x="8456218" y="2899991"/>
              <a:chExt cx="2157890" cy="156767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2F9E828-3E86-232D-B0FA-BEA425A8D85C}"/>
                  </a:ext>
                </a:extLst>
              </p:cNvPr>
              <p:cNvSpPr/>
              <p:nvPr/>
            </p:nvSpPr>
            <p:spPr>
              <a:xfrm>
                <a:off x="9175515" y="2899991"/>
                <a:ext cx="1438593" cy="64845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7E678A-94FA-3535-526B-CD1273D48F39}"/>
                  </a:ext>
                </a:extLst>
              </p:cNvPr>
              <p:cNvSpPr/>
              <p:nvPr/>
            </p:nvSpPr>
            <p:spPr>
              <a:xfrm flipV="1">
                <a:off x="8456218" y="3522342"/>
                <a:ext cx="1039178" cy="945319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  <a:gd name="connsiteX0" fmla="*/ 0 w 6493810"/>
                  <a:gd name="connsiteY0" fmla="*/ 1065086 h 1065086"/>
                  <a:gd name="connsiteX1" fmla="*/ 1847850 w 6493810"/>
                  <a:gd name="connsiteY1" fmla="*/ 1026986 h 1065086"/>
                  <a:gd name="connsiteX2" fmla="*/ 3676650 w 6493810"/>
                  <a:gd name="connsiteY2" fmla="*/ 893636 h 1065086"/>
                  <a:gd name="connsiteX3" fmla="*/ 5353050 w 6493810"/>
                  <a:gd name="connsiteY3" fmla="*/ 645986 h 1065086"/>
                  <a:gd name="connsiteX4" fmla="*/ 6381750 w 6493810"/>
                  <a:gd name="connsiteY4" fmla="*/ 341186 h 1065086"/>
                  <a:gd name="connsiteX5" fmla="*/ 6468225 w 6493810"/>
                  <a:gd name="connsiteY5" fmla="*/ 0 h 1065086"/>
                  <a:gd name="connsiteX0" fmla="*/ 0 w 6400523"/>
                  <a:gd name="connsiteY0" fmla="*/ 1283906 h 1283906"/>
                  <a:gd name="connsiteX1" fmla="*/ 1847850 w 6400523"/>
                  <a:gd name="connsiteY1" fmla="*/ 1245806 h 1283906"/>
                  <a:gd name="connsiteX2" fmla="*/ 3676650 w 6400523"/>
                  <a:gd name="connsiteY2" fmla="*/ 1112456 h 1283906"/>
                  <a:gd name="connsiteX3" fmla="*/ 5353050 w 6400523"/>
                  <a:gd name="connsiteY3" fmla="*/ 864806 h 1283906"/>
                  <a:gd name="connsiteX4" fmla="*/ 6381750 w 6400523"/>
                  <a:gd name="connsiteY4" fmla="*/ 560006 h 1283906"/>
                  <a:gd name="connsiteX5" fmla="*/ 4686250 w 6400523"/>
                  <a:gd name="connsiteY5" fmla="*/ 0 h 1283906"/>
                  <a:gd name="connsiteX0" fmla="*/ 0 w 5661638"/>
                  <a:gd name="connsiteY0" fmla="*/ 1283906 h 1283906"/>
                  <a:gd name="connsiteX1" fmla="*/ 1847850 w 5661638"/>
                  <a:gd name="connsiteY1" fmla="*/ 1245806 h 1283906"/>
                  <a:gd name="connsiteX2" fmla="*/ 3676650 w 5661638"/>
                  <a:gd name="connsiteY2" fmla="*/ 1112456 h 1283906"/>
                  <a:gd name="connsiteX3" fmla="*/ 5353050 w 5661638"/>
                  <a:gd name="connsiteY3" fmla="*/ 864806 h 1283906"/>
                  <a:gd name="connsiteX4" fmla="*/ 5632799 w 5661638"/>
                  <a:gd name="connsiteY4" fmla="*/ 560006 h 1283906"/>
                  <a:gd name="connsiteX5" fmla="*/ 4686250 w 5661638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4965663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068966 w 5634579"/>
                  <a:gd name="connsiteY3" fmla="*/ 922728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357"/>
                  <a:gd name="connsiteY0" fmla="*/ 1277471 h 1277471"/>
                  <a:gd name="connsiteX1" fmla="*/ 1847850 w 5634357"/>
                  <a:gd name="connsiteY1" fmla="*/ 1239371 h 1277471"/>
                  <a:gd name="connsiteX2" fmla="*/ 3676650 w 5634357"/>
                  <a:gd name="connsiteY2" fmla="*/ 1106021 h 1277471"/>
                  <a:gd name="connsiteX3" fmla="*/ 5068966 w 5634357"/>
                  <a:gd name="connsiteY3" fmla="*/ 916293 h 1277471"/>
                  <a:gd name="connsiteX4" fmla="*/ 5632799 w 5634357"/>
                  <a:gd name="connsiteY4" fmla="*/ 553571 h 1277471"/>
                  <a:gd name="connsiteX5" fmla="*/ 4531297 w 5634357"/>
                  <a:gd name="connsiteY5" fmla="*/ 0 h 1277471"/>
                  <a:gd name="connsiteX0" fmla="*/ 0 w 5635187"/>
                  <a:gd name="connsiteY0" fmla="*/ 1277471 h 1277471"/>
                  <a:gd name="connsiteX1" fmla="*/ 1847850 w 5635187"/>
                  <a:gd name="connsiteY1" fmla="*/ 1239371 h 1277471"/>
                  <a:gd name="connsiteX2" fmla="*/ 3676650 w 5635187"/>
                  <a:gd name="connsiteY2" fmla="*/ 1106021 h 1277471"/>
                  <a:gd name="connsiteX3" fmla="*/ 5068966 w 5635187"/>
                  <a:gd name="connsiteY3" fmla="*/ 916293 h 1277471"/>
                  <a:gd name="connsiteX4" fmla="*/ 5632799 w 5635187"/>
                  <a:gd name="connsiteY4" fmla="*/ 553571 h 1277471"/>
                  <a:gd name="connsiteX5" fmla="*/ 4531297 w 5635187"/>
                  <a:gd name="connsiteY5" fmla="*/ 0 h 127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35187" h="1277471">
                    <a:moveTo>
                      <a:pt x="0" y="1277471"/>
                    </a:moveTo>
                    <a:cubicBezTo>
                      <a:pt x="617537" y="1272708"/>
                      <a:pt x="1235075" y="1267946"/>
                      <a:pt x="1847850" y="1239371"/>
                    </a:cubicBezTo>
                    <a:cubicBezTo>
                      <a:pt x="2460625" y="1210796"/>
                      <a:pt x="3139797" y="1159867"/>
                      <a:pt x="3676650" y="1106021"/>
                    </a:cubicBezTo>
                    <a:cubicBezTo>
                      <a:pt x="4213503" y="1052175"/>
                      <a:pt x="4742941" y="1008368"/>
                      <a:pt x="5068966" y="916293"/>
                    </a:cubicBezTo>
                    <a:cubicBezTo>
                      <a:pt x="5394991" y="824218"/>
                      <a:pt x="5607628" y="797104"/>
                      <a:pt x="5632799" y="553571"/>
                    </a:cubicBezTo>
                    <a:cubicBezTo>
                      <a:pt x="5683790" y="361525"/>
                      <a:pt x="4905249" y="141074"/>
                      <a:pt x="4531297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92299F-6589-B23E-478D-A5FD56F836CD}"/>
                </a:ext>
              </a:extLst>
            </p:cNvPr>
            <p:cNvGrpSpPr/>
            <p:nvPr/>
          </p:nvGrpSpPr>
          <p:grpSpPr>
            <a:xfrm>
              <a:off x="8929522" y="2547562"/>
              <a:ext cx="1438593" cy="2223469"/>
              <a:chOff x="716950" y="2313527"/>
              <a:chExt cx="10083254" cy="222346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707F18F-BCDF-F9DF-14F1-5F1EC32CB894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D9A53F-1E42-89A6-DF6D-1256B648DD37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/>
              <p:nvPr/>
            </p:nvSpPr>
            <p:spPr>
              <a:xfrm>
                <a:off x="4330060" y="3579546"/>
                <a:ext cx="1934032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7D892D-9E30-5569-B265-910AD8B8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60" y="3579546"/>
                <a:ext cx="19340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3C7B516-85EB-4431-60FC-559696F78A4F}"/>
              </a:ext>
            </a:extLst>
          </p:cNvPr>
          <p:cNvGrpSpPr/>
          <p:nvPr/>
        </p:nvGrpSpPr>
        <p:grpSpPr>
          <a:xfrm>
            <a:off x="2234186" y="1115957"/>
            <a:ext cx="1601700" cy="2184045"/>
            <a:chOff x="-49708" y="4144339"/>
            <a:chExt cx="1601700" cy="21840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09021A-B9AD-41CE-900A-F00B4CD7704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FB78DD-480B-5AB1-E083-F0EF1770DBCB}"/>
              </a:ext>
            </a:extLst>
          </p:cNvPr>
          <p:cNvGrpSpPr/>
          <p:nvPr/>
        </p:nvGrpSpPr>
        <p:grpSpPr>
          <a:xfrm>
            <a:off x="7054440" y="2528042"/>
            <a:ext cx="1601700" cy="2184045"/>
            <a:chOff x="-49708" y="4144339"/>
            <a:chExt cx="1601700" cy="21840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6FBB92-F51C-D80F-9361-9BE9128BE6CC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E6E54-942B-002A-F85F-4B3BBEB22EF2}"/>
              </a:ext>
            </a:extLst>
          </p:cNvPr>
          <p:cNvGrpSpPr/>
          <p:nvPr/>
        </p:nvGrpSpPr>
        <p:grpSpPr>
          <a:xfrm>
            <a:off x="5218499" y="2139484"/>
            <a:ext cx="1045593" cy="1313539"/>
            <a:chOff x="10326264" y="3201398"/>
            <a:chExt cx="1045593" cy="1313539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772D6D-ED73-EC04-8F6C-7D9AD9D14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8"/>
                  <a:stretch>
                    <a:fillRect r="-32090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17586-C04D-0A57-4452-C8544C19DCA2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225337-653A-3071-93F1-74C983D5D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ADFF1-4A99-07CB-0BB1-68BA1F25DDFD}"/>
                  </a:ext>
                </a:extLst>
              </p:cNvPr>
              <p:cNvSpPr txBox="1"/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7ADFF1-4A99-07CB-0BB1-68BA1F25D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73" y="1619995"/>
                <a:ext cx="161042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8A53A01-F1A3-CD29-DDEE-F32B4FBCE5F7}"/>
                  </a:ext>
                </a:extLst>
              </p:cNvPr>
              <p:cNvSpPr txBox="1"/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8A53A01-F1A3-CD29-DDEE-F32B4FBCE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543" y="4010495"/>
                <a:ext cx="1698024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DE347F-BE72-681C-BB37-BE07969331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3840" y="928080"/>
              <a:ext cx="7481880" cy="5851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DE347F-BE72-681C-BB37-BE07969331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4480" y="918720"/>
                <a:ext cx="7500600" cy="586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137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38">
        <p:fade/>
      </p:transition>
    </mc:Choice>
    <mc:Fallback xmlns="">
      <p:transition spd="med" advTm="199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4" grpId="0"/>
      <p:bldP spid="55" grpId="0"/>
      <p:bldP spid="59" grpId="0" build="p" animBg="1"/>
      <p:bldP spid="60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CD5DF-10F1-0213-BA2F-F622C1D2CE30}"/>
                  </a:ext>
                </a:extLst>
              </p:cNvPr>
              <p:cNvSpPr txBox="1"/>
              <p:nvPr/>
            </p:nvSpPr>
            <p:spPr>
              <a:xfrm>
                <a:off x="463432" y="3773801"/>
                <a:ext cx="11265135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3CD5DF-10F1-0213-BA2F-F622C1D2C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32" y="3773801"/>
                <a:ext cx="11265135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909C8-ACBC-E2DE-207C-202CD70B9A3C}"/>
                  </a:ext>
                </a:extLst>
              </p:cNvPr>
              <p:cNvSpPr txBox="1"/>
              <p:nvPr/>
            </p:nvSpPr>
            <p:spPr>
              <a:xfrm>
                <a:off x="1881848" y="120315"/>
                <a:ext cx="246804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909C8-ACBC-E2DE-207C-202CD70B9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48" y="120315"/>
                <a:ext cx="2468048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32D2D-82F3-0021-CCC9-6633EB2377DD}"/>
                  </a:ext>
                </a:extLst>
              </p:cNvPr>
              <p:cNvSpPr txBox="1"/>
              <p:nvPr/>
            </p:nvSpPr>
            <p:spPr>
              <a:xfrm>
                <a:off x="8066080" y="72188"/>
                <a:ext cx="246804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32D2D-82F3-0021-CCC9-6633EB23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80" y="72188"/>
                <a:ext cx="2468048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74DD7B-51D0-7FDE-E0FE-4080C1EAB8C8}"/>
              </a:ext>
            </a:extLst>
          </p:cNvPr>
          <p:cNvCxnSpPr/>
          <p:nvPr/>
        </p:nvCxnSpPr>
        <p:spPr>
          <a:xfrm>
            <a:off x="0" y="369577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954702-336E-B90E-78EE-2B3EAF5E7CD3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369577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B1FA90-5545-FFCA-9696-3C7985DC4B8C}"/>
              </a:ext>
            </a:extLst>
          </p:cNvPr>
          <p:cNvGrpSpPr/>
          <p:nvPr/>
        </p:nvGrpSpPr>
        <p:grpSpPr>
          <a:xfrm>
            <a:off x="0" y="1455786"/>
            <a:ext cx="6031174" cy="2177698"/>
            <a:chOff x="0" y="1455786"/>
            <a:chExt cx="6031174" cy="2177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2704C6-971B-F8FB-BFA5-1898C18441EC}"/>
                    </a:ext>
                  </a:extLst>
                </p:cNvPr>
                <p:cNvSpPr txBox="1"/>
                <p:nvPr/>
              </p:nvSpPr>
              <p:spPr>
                <a:xfrm>
                  <a:off x="0" y="2274002"/>
                  <a:ext cx="245432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82704C6-971B-F8FB-BFA5-1898C1844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274002"/>
                  <a:ext cx="2454326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36875F-CF38-6654-4E8E-97C192D44E98}"/>
                    </a:ext>
                  </a:extLst>
                </p:cNvPr>
                <p:cNvSpPr txBox="1"/>
                <p:nvPr/>
              </p:nvSpPr>
              <p:spPr>
                <a:xfrm>
                  <a:off x="3641674" y="2310045"/>
                  <a:ext cx="238950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36875F-CF38-6654-4E8E-97C192D4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74" y="2310045"/>
                  <a:ext cx="2389500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816832D-3FA8-5B97-DFC6-38911E906B83}"/>
                </a:ext>
              </a:extLst>
            </p:cNvPr>
            <p:cNvCxnSpPr/>
            <p:nvPr/>
          </p:nvCxnSpPr>
          <p:spPr>
            <a:xfrm flipH="1">
              <a:off x="1443789" y="1491879"/>
              <a:ext cx="1010537" cy="81816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1192B7-D06C-CC2C-6426-858B63A52A3B}"/>
                </a:ext>
              </a:extLst>
            </p:cNvPr>
            <p:cNvCxnSpPr>
              <a:cxnSpLocks/>
            </p:cNvCxnSpPr>
            <p:nvPr/>
          </p:nvCxnSpPr>
          <p:spPr>
            <a:xfrm>
              <a:off x="3512020" y="1455786"/>
              <a:ext cx="1093905" cy="92644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B7F59C-7CFE-47CD-52C7-454D9818618E}"/>
                </a:ext>
              </a:extLst>
            </p:cNvPr>
            <p:cNvSpPr txBox="1"/>
            <p:nvPr/>
          </p:nvSpPr>
          <p:spPr>
            <a:xfrm>
              <a:off x="2041375" y="1612230"/>
              <a:ext cx="20431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collapse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6D081B-B693-7A5F-9020-A4B545E772F1}"/>
              </a:ext>
            </a:extLst>
          </p:cNvPr>
          <p:cNvGrpSpPr/>
          <p:nvPr/>
        </p:nvGrpSpPr>
        <p:grpSpPr>
          <a:xfrm>
            <a:off x="6197058" y="1395612"/>
            <a:ext cx="6031174" cy="2177698"/>
            <a:chOff x="6197058" y="1395612"/>
            <a:chExt cx="6031174" cy="2177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01D68-2D59-C42C-44E6-D6EFCBD75FF7}"/>
                    </a:ext>
                  </a:extLst>
                </p:cNvPr>
                <p:cNvSpPr txBox="1"/>
                <p:nvPr/>
              </p:nvSpPr>
              <p:spPr>
                <a:xfrm>
                  <a:off x="6197058" y="2213828"/>
                  <a:ext cx="245432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601D68-2D59-C42C-44E6-D6EFCBD75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7058" y="2213828"/>
                  <a:ext cx="2454326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9D7FD-BC83-A46A-4AE1-FAF6444A1DAA}"/>
                    </a:ext>
                  </a:extLst>
                </p:cNvPr>
                <p:cNvSpPr txBox="1"/>
                <p:nvPr/>
              </p:nvSpPr>
              <p:spPr>
                <a:xfrm>
                  <a:off x="9838732" y="2249871"/>
                  <a:ext cx="238950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579D7FD-BC83-A46A-4AE1-FAF6444A1D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732" y="2249871"/>
                  <a:ext cx="2389500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2C98EB-0000-3EDE-4F0E-47BAB8FF3FB3}"/>
                </a:ext>
              </a:extLst>
            </p:cNvPr>
            <p:cNvCxnSpPr/>
            <p:nvPr/>
          </p:nvCxnSpPr>
          <p:spPr>
            <a:xfrm flipH="1">
              <a:off x="7640847" y="1431705"/>
              <a:ext cx="1010537" cy="81816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8E1207-0EAE-6F20-4005-ED20B0F461FC}"/>
                </a:ext>
              </a:extLst>
            </p:cNvPr>
            <p:cNvCxnSpPr>
              <a:cxnSpLocks/>
            </p:cNvCxnSpPr>
            <p:nvPr/>
          </p:nvCxnSpPr>
          <p:spPr>
            <a:xfrm>
              <a:off x="9709078" y="1395612"/>
              <a:ext cx="1093905" cy="92644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DA8E5F-97D7-EAB3-33A3-71390027D995}"/>
                </a:ext>
              </a:extLst>
            </p:cNvPr>
            <p:cNvSpPr txBox="1"/>
            <p:nvPr/>
          </p:nvSpPr>
          <p:spPr>
            <a:xfrm>
              <a:off x="8223497" y="1618800"/>
              <a:ext cx="20431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collapse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76F5BF-D459-ED6A-910B-B35D9C8EB9E1}"/>
                  </a:ext>
                </a:extLst>
              </p:cNvPr>
              <p:cNvSpPr txBox="1"/>
              <p:nvPr/>
            </p:nvSpPr>
            <p:spPr>
              <a:xfrm>
                <a:off x="242627" y="5274573"/>
                <a:ext cx="117648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76F5BF-D459-ED6A-910B-B35D9C8EB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27" y="5274573"/>
                <a:ext cx="11764800" cy="1446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1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7"/>
    </mc:Choice>
    <mc:Fallback xmlns="">
      <p:transition spd="slow" advTm="18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6096001" y="2280753"/>
            <a:ext cx="4704204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8D2A0-F6E8-99A3-7091-64F5783E41D9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30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"/>
    </mc:Choice>
    <mc:Fallback xmlns="">
      <p:transition spd="slow" advTm="8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2FAFE8-A6D9-E64F-0879-573FB20D0929}"/>
              </a:ext>
            </a:extLst>
          </p:cNvPr>
          <p:cNvGrpSpPr/>
          <p:nvPr/>
        </p:nvGrpSpPr>
        <p:grpSpPr>
          <a:xfrm>
            <a:off x="239352" y="1619995"/>
            <a:ext cx="11986215" cy="4294531"/>
            <a:chOff x="239352" y="1619995"/>
            <a:chExt cx="11986215" cy="4294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581573" y="1619995"/>
                  <a:ext cx="1610427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73" y="1619995"/>
                  <a:ext cx="1610427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527543" y="4010495"/>
                  <a:ext cx="169802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7543" y="4010495"/>
                  <a:ext cx="1698024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E7D892D-9E30-5569-B265-910AD8B89201}"/>
                    </a:ext>
                  </a:extLst>
                </p:cNvPr>
                <p:cNvSpPr txBox="1"/>
                <p:nvPr/>
              </p:nvSpPr>
              <p:spPr>
                <a:xfrm>
                  <a:off x="4276648" y="2366945"/>
                  <a:ext cx="1871031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E7D892D-9E30-5569-B265-910AD8B89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648" y="2366945"/>
                  <a:ext cx="1871031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5F919C-FADE-1C3D-D76D-83555E337902}"/>
                </a:ext>
              </a:extLst>
            </p:cNvPr>
            <p:cNvGrpSpPr/>
            <p:nvPr/>
          </p:nvGrpSpPr>
          <p:grpSpPr>
            <a:xfrm>
              <a:off x="239352" y="2417135"/>
              <a:ext cx="10353282" cy="3497391"/>
              <a:chOff x="239352" y="2417135"/>
              <a:chExt cx="10353282" cy="34973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86E1B8A-4082-DB7E-776E-348053AB55A0}"/>
                  </a:ext>
                </a:extLst>
              </p:cNvPr>
              <p:cNvGrpSpPr/>
              <p:nvPr/>
            </p:nvGrpSpPr>
            <p:grpSpPr>
              <a:xfrm>
                <a:off x="239352" y="2417135"/>
                <a:ext cx="10353282" cy="3497391"/>
                <a:chOff x="239352" y="2417135"/>
                <a:chExt cx="10353282" cy="349739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1893EFE-7574-491B-ED3A-646797F4131D}"/>
                    </a:ext>
                  </a:extLst>
                </p:cNvPr>
                <p:cNvGrpSpPr/>
                <p:nvPr/>
              </p:nvGrpSpPr>
              <p:grpSpPr>
                <a:xfrm>
                  <a:off x="9154041" y="2417135"/>
                  <a:ext cx="1438593" cy="2223469"/>
                  <a:chOff x="716950" y="2313527"/>
                  <a:chExt cx="10083254" cy="2223469"/>
                </a:xfrm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AA35A15C-F069-14EA-A7FD-325C727C1A59}"/>
                      </a:ext>
                    </a:extLst>
                  </p:cNvPr>
                  <p:cNvSpPr/>
                  <p:nvPr/>
                </p:nvSpPr>
                <p:spPr>
                  <a:xfrm>
                    <a:off x="716951" y="2313527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112958AD-EAA1-A247-F8DC-C5B4236F1C78}"/>
                      </a:ext>
                    </a:extLst>
                  </p:cNvPr>
                  <p:cNvSpPr/>
                  <p:nvPr/>
                </p:nvSpPr>
                <p:spPr>
                  <a:xfrm flipV="1">
                    <a:off x="716950" y="3429000"/>
                    <a:ext cx="10083253" cy="110799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14E4DE4-1988-27DF-737C-99EC74E23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9352" y="4973579"/>
                  <a:ext cx="4234876" cy="0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460DC15-F94B-44F9-04E1-71FA0C4D1253}"/>
                    </a:ext>
                  </a:extLst>
                </p:cNvPr>
                <p:cNvSpPr/>
                <p:nvPr/>
              </p:nvSpPr>
              <p:spPr>
                <a:xfrm rot="10800000">
                  <a:off x="5992679" y="3523287"/>
                  <a:ext cx="446706" cy="344050"/>
                </a:xfrm>
                <a:custGeom>
                  <a:avLst/>
                  <a:gdLst>
                    <a:gd name="connsiteX0" fmla="*/ 0 w 6743700"/>
                    <a:gd name="connsiteY0" fmla="*/ 876300 h 876300"/>
                    <a:gd name="connsiteX1" fmla="*/ 1847850 w 6743700"/>
                    <a:gd name="connsiteY1" fmla="*/ 838200 h 876300"/>
                    <a:gd name="connsiteX2" fmla="*/ 3676650 w 6743700"/>
                    <a:gd name="connsiteY2" fmla="*/ 704850 h 876300"/>
                    <a:gd name="connsiteX3" fmla="*/ 5353050 w 6743700"/>
                    <a:gd name="connsiteY3" fmla="*/ 457200 h 876300"/>
                    <a:gd name="connsiteX4" fmla="*/ 6381750 w 6743700"/>
                    <a:gd name="connsiteY4" fmla="*/ 152400 h 876300"/>
                    <a:gd name="connsiteX5" fmla="*/ 6743700 w 6743700"/>
                    <a:gd name="connsiteY5" fmla="*/ 0 h 876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43700" h="876300">
                      <a:moveTo>
                        <a:pt x="0" y="876300"/>
                      </a:moveTo>
                      <a:cubicBezTo>
                        <a:pt x="617537" y="871537"/>
                        <a:pt x="1235075" y="866775"/>
                        <a:pt x="1847850" y="838200"/>
                      </a:cubicBezTo>
                      <a:cubicBezTo>
                        <a:pt x="2460625" y="809625"/>
                        <a:pt x="3092450" y="768350"/>
                        <a:pt x="3676650" y="704850"/>
                      </a:cubicBezTo>
                      <a:cubicBezTo>
                        <a:pt x="4260850" y="641350"/>
                        <a:pt x="4902200" y="549275"/>
                        <a:pt x="5353050" y="457200"/>
                      </a:cubicBezTo>
                      <a:cubicBezTo>
                        <a:pt x="5803900" y="365125"/>
                        <a:pt x="6149975" y="228600"/>
                        <a:pt x="6381750" y="152400"/>
                      </a:cubicBezTo>
                      <a:cubicBezTo>
                        <a:pt x="6613525" y="76200"/>
                        <a:pt x="6678612" y="38100"/>
                        <a:pt x="6743700" y="0"/>
                      </a:cubicBezTo>
                    </a:path>
                  </a:pathLst>
                </a:custGeom>
                <a:noFill/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5D88CA5-E870-42D7-26C5-EA6801335F4A}"/>
                    </a:ext>
                  </a:extLst>
                </p:cNvPr>
                <p:cNvGrpSpPr/>
                <p:nvPr/>
              </p:nvGrpSpPr>
              <p:grpSpPr>
                <a:xfrm>
                  <a:off x="3627275" y="4316376"/>
                  <a:ext cx="2157890" cy="1598150"/>
                  <a:chOff x="8456218" y="2869511"/>
                  <a:chExt cx="2157890" cy="1598150"/>
                </a:xfrm>
              </p:grpSpPr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7B9C0D5F-4191-03AF-C636-697BA442E50B}"/>
                      </a:ext>
                    </a:extLst>
                  </p:cNvPr>
                  <p:cNvSpPr/>
                  <p:nvPr/>
                </p:nvSpPr>
                <p:spPr>
                  <a:xfrm>
                    <a:off x="9175515" y="2869511"/>
                    <a:ext cx="1438593" cy="648456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3700" h="876300">
                        <a:moveTo>
                          <a:pt x="0" y="876300"/>
                        </a:moveTo>
                        <a:cubicBezTo>
                          <a:pt x="617537" y="871537"/>
                          <a:pt x="1235075" y="866775"/>
                          <a:pt x="1847850" y="838200"/>
                        </a:cubicBezTo>
                        <a:cubicBezTo>
                          <a:pt x="2460625" y="809625"/>
                          <a:pt x="3092450" y="768350"/>
                          <a:pt x="3676650" y="704850"/>
                        </a:cubicBezTo>
                        <a:cubicBezTo>
                          <a:pt x="4260850" y="641350"/>
                          <a:pt x="4902200" y="549275"/>
                          <a:pt x="5353050" y="457200"/>
                        </a:cubicBezTo>
                        <a:cubicBezTo>
                          <a:pt x="5803900" y="365125"/>
                          <a:pt x="6149975" y="228600"/>
                          <a:pt x="6381750" y="152400"/>
                        </a:cubicBezTo>
                        <a:cubicBezTo>
                          <a:pt x="6613525" y="76200"/>
                          <a:pt x="6678612" y="38100"/>
                          <a:pt x="6743700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ADB44085-1DA0-0CDE-3E58-30C9AE32D3BB}"/>
                      </a:ext>
                    </a:extLst>
                  </p:cNvPr>
                  <p:cNvSpPr/>
                  <p:nvPr/>
                </p:nvSpPr>
                <p:spPr>
                  <a:xfrm flipV="1">
                    <a:off x="8456218" y="3522342"/>
                    <a:ext cx="1039178" cy="945319"/>
                  </a:xfrm>
                  <a:custGeom>
                    <a:avLst/>
                    <a:gdLst>
                      <a:gd name="connsiteX0" fmla="*/ 0 w 6743700"/>
                      <a:gd name="connsiteY0" fmla="*/ 876300 h 876300"/>
                      <a:gd name="connsiteX1" fmla="*/ 1847850 w 6743700"/>
                      <a:gd name="connsiteY1" fmla="*/ 838200 h 876300"/>
                      <a:gd name="connsiteX2" fmla="*/ 3676650 w 6743700"/>
                      <a:gd name="connsiteY2" fmla="*/ 704850 h 876300"/>
                      <a:gd name="connsiteX3" fmla="*/ 5353050 w 6743700"/>
                      <a:gd name="connsiteY3" fmla="*/ 457200 h 876300"/>
                      <a:gd name="connsiteX4" fmla="*/ 6381750 w 6743700"/>
                      <a:gd name="connsiteY4" fmla="*/ 152400 h 876300"/>
                      <a:gd name="connsiteX5" fmla="*/ 6743700 w 6743700"/>
                      <a:gd name="connsiteY5" fmla="*/ 0 h 876300"/>
                      <a:gd name="connsiteX0" fmla="*/ 0 w 6493810"/>
                      <a:gd name="connsiteY0" fmla="*/ 1065086 h 1065086"/>
                      <a:gd name="connsiteX1" fmla="*/ 1847850 w 6493810"/>
                      <a:gd name="connsiteY1" fmla="*/ 1026986 h 1065086"/>
                      <a:gd name="connsiteX2" fmla="*/ 3676650 w 6493810"/>
                      <a:gd name="connsiteY2" fmla="*/ 893636 h 1065086"/>
                      <a:gd name="connsiteX3" fmla="*/ 5353050 w 6493810"/>
                      <a:gd name="connsiteY3" fmla="*/ 645986 h 1065086"/>
                      <a:gd name="connsiteX4" fmla="*/ 6381750 w 6493810"/>
                      <a:gd name="connsiteY4" fmla="*/ 341186 h 1065086"/>
                      <a:gd name="connsiteX5" fmla="*/ 6468225 w 6493810"/>
                      <a:gd name="connsiteY5" fmla="*/ 0 h 1065086"/>
                      <a:gd name="connsiteX0" fmla="*/ 0 w 6400523"/>
                      <a:gd name="connsiteY0" fmla="*/ 1283906 h 1283906"/>
                      <a:gd name="connsiteX1" fmla="*/ 1847850 w 6400523"/>
                      <a:gd name="connsiteY1" fmla="*/ 1245806 h 1283906"/>
                      <a:gd name="connsiteX2" fmla="*/ 3676650 w 6400523"/>
                      <a:gd name="connsiteY2" fmla="*/ 1112456 h 1283906"/>
                      <a:gd name="connsiteX3" fmla="*/ 5353050 w 6400523"/>
                      <a:gd name="connsiteY3" fmla="*/ 864806 h 1283906"/>
                      <a:gd name="connsiteX4" fmla="*/ 6381750 w 6400523"/>
                      <a:gd name="connsiteY4" fmla="*/ 560006 h 1283906"/>
                      <a:gd name="connsiteX5" fmla="*/ 4686250 w 6400523"/>
                      <a:gd name="connsiteY5" fmla="*/ 0 h 1283906"/>
                      <a:gd name="connsiteX0" fmla="*/ 0 w 5661638"/>
                      <a:gd name="connsiteY0" fmla="*/ 1283906 h 1283906"/>
                      <a:gd name="connsiteX1" fmla="*/ 1847850 w 5661638"/>
                      <a:gd name="connsiteY1" fmla="*/ 1245806 h 1283906"/>
                      <a:gd name="connsiteX2" fmla="*/ 3676650 w 5661638"/>
                      <a:gd name="connsiteY2" fmla="*/ 1112456 h 1283906"/>
                      <a:gd name="connsiteX3" fmla="*/ 5353050 w 5661638"/>
                      <a:gd name="connsiteY3" fmla="*/ 864806 h 1283906"/>
                      <a:gd name="connsiteX4" fmla="*/ 5632799 w 5661638"/>
                      <a:gd name="connsiteY4" fmla="*/ 560006 h 1283906"/>
                      <a:gd name="connsiteX5" fmla="*/ 4686250 w 5661638"/>
                      <a:gd name="connsiteY5" fmla="*/ 0 h 1283906"/>
                      <a:gd name="connsiteX0" fmla="*/ 0 w 5634579"/>
                      <a:gd name="connsiteY0" fmla="*/ 1283906 h 1283906"/>
                      <a:gd name="connsiteX1" fmla="*/ 1847850 w 5634579"/>
                      <a:gd name="connsiteY1" fmla="*/ 1245806 h 1283906"/>
                      <a:gd name="connsiteX2" fmla="*/ 3676650 w 5634579"/>
                      <a:gd name="connsiteY2" fmla="*/ 1112456 h 1283906"/>
                      <a:gd name="connsiteX3" fmla="*/ 5353050 w 5634579"/>
                      <a:gd name="connsiteY3" fmla="*/ 864806 h 1283906"/>
                      <a:gd name="connsiteX4" fmla="*/ 5632799 w 5634579"/>
                      <a:gd name="connsiteY4" fmla="*/ 560006 h 1283906"/>
                      <a:gd name="connsiteX5" fmla="*/ 4686250 w 5634579"/>
                      <a:gd name="connsiteY5" fmla="*/ 0 h 1283906"/>
                      <a:gd name="connsiteX0" fmla="*/ 0 w 5634579"/>
                      <a:gd name="connsiteY0" fmla="*/ 1283906 h 1283906"/>
                      <a:gd name="connsiteX1" fmla="*/ 1847850 w 5634579"/>
                      <a:gd name="connsiteY1" fmla="*/ 1245806 h 1283906"/>
                      <a:gd name="connsiteX2" fmla="*/ 3676650 w 5634579"/>
                      <a:gd name="connsiteY2" fmla="*/ 1112456 h 1283906"/>
                      <a:gd name="connsiteX3" fmla="*/ 5353050 w 5634579"/>
                      <a:gd name="connsiteY3" fmla="*/ 864806 h 1283906"/>
                      <a:gd name="connsiteX4" fmla="*/ 5632799 w 5634579"/>
                      <a:gd name="connsiteY4" fmla="*/ 560006 h 1283906"/>
                      <a:gd name="connsiteX5" fmla="*/ 4686250 w 5634579"/>
                      <a:gd name="connsiteY5" fmla="*/ 0 h 1283906"/>
                      <a:gd name="connsiteX0" fmla="*/ 0 w 5634579"/>
                      <a:gd name="connsiteY0" fmla="*/ 1283906 h 1283906"/>
                      <a:gd name="connsiteX1" fmla="*/ 1847850 w 5634579"/>
                      <a:gd name="connsiteY1" fmla="*/ 1245806 h 1283906"/>
                      <a:gd name="connsiteX2" fmla="*/ 3676650 w 5634579"/>
                      <a:gd name="connsiteY2" fmla="*/ 1112456 h 1283906"/>
                      <a:gd name="connsiteX3" fmla="*/ 4965663 w 5634579"/>
                      <a:gd name="connsiteY3" fmla="*/ 864806 h 1283906"/>
                      <a:gd name="connsiteX4" fmla="*/ 5632799 w 5634579"/>
                      <a:gd name="connsiteY4" fmla="*/ 560006 h 1283906"/>
                      <a:gd name="connsiteX5" fmla="*/ 4686250 w 5634579"/>
                      <a:gd name="connsiteY5" fmla="*/ 0 h 1283906"/>
                      <a:gd name="connsiteX0" fmla="*/ 0 w 5634579"/>
                      <a:gd name="connsiteY0" fmla="*/ 1283906 h 1283906"/>
                      <a:gd name="connsiteX1" fmla="*/ 1847850 w 5634579"/>
                      <a:gd name="connsiteY1" fmla="*/ 1245806 h 1283906"/>
                      <a:gd name="connsiteX2" fmla="*/ 3676650 w 5634579"/>
                      <a:gd name="connsiteY2" fmla="*/ 1112456 h 1283906"/>
                      <a:gd name="connsiteX3" fmla="*/ 5068966 w 5634579"/>
                      <a:gd name="connsiteY3" fmla="*/ 922728 h 1283906"/>
                      <a:gd name="connsiteX4" fmla="*/ 5632799 w 5634579"/>
                      <a:gd name="connsiteY4" fmla="*/ 560006 h 1283906"/>
                      <a:gd name="connsiteX5" fmla="*/ 4686250 w 5634579"/>
                      <a:gd name="connsiteY5" fmla="*/ 0 h 1283906"/>
                      <a:gd name="connsiteX0" fmla="*/ 0 w 5634357"/>
                      <a:gd name="connsiteY0" fmla="*/ 1277471 h 1277471"/>
                      <a:gd name="connsiteX1" fmla="*/ 1847850 w 5634357"/>
                      <a:gd name="connsiteY1" fmla="*/ 1239371 h 1277471"/>
                      <a:gd name="connsiteX2" fmla="*/ 3676650 w 5634357"/>
                      <a:gd name="connsiteY2" fmla="*/ 1106021 h 1277471"/>
                      <a:gd name="connsiteX3" fmla="*/ 5068966 w 5634357"/>
                      <a:gd name="connsiteY3" fmla="*/ 916293 h 1277471"/>
                      <a:gd name="connsiteX4" fmla="*/ 5632799 w 5634357"/>
                      <a:gd name="connsiteY4" fmla="*/ 553571 h 1277471"/>
                      <a:gd name="connsiteX5" fmla="*/ 4531297 w 5634357"/>
                      <a:gd name="connsiteY5" fmla="*/ 0 h 1277471"/>
                      <a:gd name="connsiteX0" fmla="*/ 0 w 5635187"/>
                      <a:gd name="connsiteY0" fmla="*/ 1277471 h 1277471"/>
                      <a:gd name="connsiteX1" fmla="*/ 1847850 w 5635187"/>
                      <a:gd name="connsiteY1" fmla="*/ 1239371 h 1277471"/>
                      <a:gd name="connsiteX2" fmla="*/ 3676650 w 5635187"/>
                      <a:gd name="connsiteY2" fmla="*/ 1106021 h 1277471"/>
                      <a:gd name="connsiteX3" fmla="*/ 5068966 w 5635187"/>
                      <a:gd name="connsiteY3" fmla="*/ 916293 h 1277471"/>
                      <a:gd name="connsiteX4" fmla="*/ 5632799 w 5635187"/>
                      <a:gd name="connsiteY4" fmla="*/ 553571 h 1277471"/>
                      <a:gd name="connsiteX5" fmla="*/ 4531297 w 5635187"/>
                      <a:gd name="connsiteY5" fmla="*/ 0 h 1277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635187" h="1277471">
                        <a:moveTo>
                          <a:pt x="0" y="1277471"/>
                        </a:moveTo>
                        <a:cubicBezTo>
                          <a:pt x="617537" y="1272708"/>
                          <a:pt x="1235075" y="1267946"/>
                          <a:pt x="1847850" y="1239371"/>
                        </a:cubicBezTo>
                        <a:cubicBezTo>
                          <a:pt x="2460625" y="1210796"/>
                          <a:pt x="3139797" y="1159867"/>
                          <a:pt x="3676650" y="1106021"/>
                        </a:cubicBezTo>
                        <a:cubicBezTo>
                          <a:pt x="4213503" y="1052175"/>
                          <a:pt x="4742941" y="1008368"/>
                          <a:pt x="5068966" y="916293"/>
                        </a:cubicBezTo>
                        <a:cubicBezTo>
                          <a:pt x="5394991" y="824218"/>
                          <a:pt x="5607628" y="797104"/>
                          <a:pt x="5632799" y="553571"/>
                        </a:cubicBezTo>
                        <a:cubicBezTo>
                          <a:pt x="5683790" y="361525"/>
                          <a:pt x="4905249" y="141074"/>
                          <a:pt x="4531297" y="0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F0"/>
                    </a:solidFill>
                  </a:ln>
                  <a:effectLst>
                    <a:glow rad="1397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86B2974-F264-9D3E-6C41-F3F2C67FD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55970" y="3517967"/>
                  <a:ext cx="2819545" cy="3395"/>
                </a:xfrm>
                <a:prstGeom prst="line">
                  <a:avLst/>
                </a:prstGeom>
                <a:ln w="76200">
                  <a:solidFill>
                    <a:srgbClr val="00B0F0"/>
                  </a:solidFill>
                </a:ln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07093E1-BBAD-BCE7-A695-0EC481156A09}"/>
                  </a:ext>
                </a:extLst>
              </p:cNvPr>
              <p:cNvCxnSpPr>
                <a:cxnSpLocks/>
                <a:stCxn id="38" idx="5"/>
                <a:endCxn id="34" idx="5"/>
              </p:cNvCxnSpPr>
              <p:nvPr/>
            </p:nvCxnSpPr>
            <p:spPr>
              <a:xfrm flipV="1">
                <a:off x="5785165" y="3867337"/>
                <a:ext cx="207514" cy="449039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8A4425-6DBC-8593-A9F0-ABB4742A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CF8EB4F-B6F7-65C9-AB6A-E8B3F0605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4" y="3611149"/>
                <a:ext cx="13954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/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DB652F-91EA-63F8-E37D-A448D6DFC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5" y="174721"/>
                <a:ext cx="3691848" cy="1917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E11B8F9-51EA-DA9F-F837-6128149463B4}"/>
              </a:ext>
            </a:extLst>
          </p:cNvPr>
          <p:cNvGrpSpPr/>
          <p:nvPr/>
        </p:nvGrpSpPr>
        <p:grpSpPr>
          <a:xfrm>
            <a:off x="4910749" y="4867922"/>
            <a:ext cx="1045593" cy="1313539"/>
            <a:chOff x="10326264" y="3201398"/>
            <a:chExt cx="1045593" cy="1313539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ADF24B6-C8DA-FFB2-547C-5F5F01F76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C273B6-E10C-87F1-2E7C-BBA9C26B7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11"/>
                  <a:stretch>
                    <a:fillRect r="-32331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8A468D-D127-6A84-D3BB-3B003F51A45E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8456970-75EC-4D20-16EF-9B4286A50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98CC6D3-5B37-0FCC-750E-B6136376F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73364-3DBA-3E5E-4BEA-14756CB78C63}"/>
              </a:ext>
            </a:extLst>
          </p:cNvPr>
          <p:cNvGrpSpPr/>
          <p:nvPr/>
        </p:nvGrpSpPr>
        <p:grpSpPr>
          <a:xfrm>
            <a:off x="2086701" y="3957033"/>
            <a:ext cx="1601700" cy="2184045"/>
            <a:chOff x="-49708" y="4144339"/>
            <a:chExt cx="1601700" cy="2184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D3736D-D66E-939C-C4B3-6031FC67472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5F31C41-3ACA-0D59-D676-314BC03DDD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0DA6A0-C8A7-309D-3B6E-C9DBC1A3B7C6}"/>
              </a:ext>
            </a:extLst>
          </p:cNvPr>
          <p:cNvGrpSpPr/>
          <p:nvPr/>
        </p:nvGrpSpPr>
        <p:grpSpPr>
          <a:xfrm>
            <a:off x="7022767" y="2645073"/>
            <a:ext cx="1601700" cy="2184045"/>
            <a:chOff x="-49708" y="4144339"/>
            <a:chExt cx="1601700" cy="21840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47A45-F160-5493-ADD5-85D17A8C9E36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26C524-CC42-659A-7555-31E9860E7C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450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nimBg="1"/>
      <p:bldP spid="32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6D0E5E-B53D-2B83-EFFC-29908B460017}"/>
              </a:ext>
            </a:extLst>
          </p:cNvPr>
          <p:cNvGrpSpPr/>
          <p:nvPr/>
        </p:nvGrpSpPr>
        <p:grpSpPr>
          <a:xfrm>
            <a:off x="453474" y="1555206"/>
            <a:ext cx="11772093" cy="3470952"/>
            <a:chOff x="453474" y="1555206"/>
            <a:chExt cx="11772093" cy="347095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D585C-E506-2154-BA74-202A99EE70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0600" y="3660428"/>
              <a:ext cx="417195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474" y="2205567"/>
              <a:ext cx="4234876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460DC15-F94B-44F9-04E1-71FA0C4D1253}"/>
                </a:ext>
              </a:extLst>
            </p:cNvPr>
            <p:cNvSpPr/>
            <p:nvPr/>
          </p:nvSpPr>
          <p:spPr>
            <a:xfrm rot="10800000" flipV="1">
              <a:off x="4492321" y="3104955"/>
              <a:ext cx="376489" cy="558680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  <a:gd name="connsiteX0" fmla="*/ 0 w 6390336"/>
                <a:gd name="connsiteY0" fmla="*/ 1458547 h 1458547"/>
                <a:gd name="connsiteX1" fmla="*/ 1847850 w 6390336"/>
                <a:gd name="connsiteY1" fmla="*/ 1420447 h 1458547"/>
                <a:gd name="connsiteX2" fmla="*/ 3676650 w 6390336"/>
                <a:gd name="connsiteY2" fmla="*/ 1287097 h 1458547"/>
                <a:gd name="connsiteX3" fmla="*/ 5353050 w 6390336"/>
                <a:gd name="connsiteY3" fmla="*/ 1039447 h 1458547"/>
                <a:gd name="connsiteX4" fmla="*/ 6381750 w 6390336"/>
                <a:gd name="connsiteY4" fmla="*/ 734647 h 1458547"/>
                <a:gd name="connsiteX5" fmla="*/ 2142285 w 639033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58547 h 1458547"/>
                <a:gd name="connsiteX1" fmla="*/ 1847850 w 5437746"/>
                <a:gd name="connsiteY1" fmla="*/ 1420447 h 1458547"/>
                <a:gd name="connsiteX2" fmla="*/ 3676650 w 5437746"/>
                <a:gd name="connsiteY2" fmla="*/ 1287097 h 1458547"/>
                <a:gd name="connsiteX3" fmla="*/ 5353050 w 5437746"/>
                <a:gd name="connsiteY3" fmla="*/ 1039447 h 1458547"/>
                <a:gd name="connsiteX4" fmla="*/ 5346428 w 5437746"/>
                <a:gd name="connsiteY4" fmla="*/ 909322 h 1458547"/>
                <a:gd name="connsiteX5" fmla="*/ 2142285 w 5437746"/>
                <a:gd name="connsiteY5" fmla="*/ 0 h 1458547"/>
                <a:gd name="connsiteX0" fmla="*/ 0 w 5437746"/>
                <a:gd name="connsiteY0" fmla="*/ 1439139 h 1439139"/>
                <a:gd name="connsiteX1" fmla="*/ 1847850 w 5437746"/>
                <a:gd name="connsiteY1" fmla="*/ 1401039 h 1439139"/>
                <a:gd name="connsiteX2" fmla="*/ 3676650 w 5437746"/>
                <a:gd name="connsiteY2" fmla="*/ 1267689 h 1439139"/>
                <a:gd name="connsiteX3" fmla="*/ 5353050 w 5437746"/>
                <a:gd name="connsiteY3" fmla="*/ 1020039 h 1439139"/>
                <a:gd name="connsiteX4" fmla="*/ 5346428 w 5437746"/>
                <a:gd name="connsiteY4" fmla="*/ 889914 h 1439139"/>
                <a:gd name="connsiteX5" fmla="*/ 1797179 w 5437746"/>
                <a:gd name="connsiteY5" fmla="*/ 0 h 1439139"/>
                <a:gd name="connsiteX0" fmla="*/ 0 w 5437746"/>
                <a:gd name="connsiteY0" fmla="*/ 1422965 h 1422965"/>
                <a:gd name="connsiteX1" fmla="*/ 1847850 w 5437746"/>
                <a:gd name="connsiteY1" fmla="*/ 1401039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437746"/>
                <a:gd name="connsiteY0" fmla="*/ 1422965 h 1422965"/>
                <a:gd name="connsiteX1" fmla="*/ 1847857 w 5437746"/>
                <a:gd name="connsiteY1" fmla="*/ 1368693 h 1422965"/>
                <a:gd name="connsiteX2" fmla="*/ 3676650 w 5437746"/>
                <a:gd name="connsiteY2" fmla="*/ 1267689 h 1422965"/>
                <a:gd name="connsiteX3" fmla="*/ 5353050 w 5437746"/>
                <a:gd name="connsiteY3" fmla="*/ 1020039 h 1422965"/>
                <a:gd name="connsiteX4" fmla="*/ 5346428 w 5437746"/>
                <a:gd name="connsiteY4" fmla="*/ 889914 h 1422965"/>
                <a:gd name="connsiteX5" fmla="*/ 1797179 w 5437746"/>
                <a:gd name="connsiteY5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606872"/>
                <a:gd name="connsiteY0" fmla="*/ 1422965 h 1422965"/>
                <a:gd name="connsiteX1" fmla="*/ 1847857 w 5606872"/>
                <a:gd name="connsiteY1" fmla="*/ 1368693 h 1422965"/>
                <a:gd name="connsiteX2" fmla="*/ 3676650 w 5606872"/>
                <a:gd name="connsiteY2" fmla="*/ 1267689 h 1422965"/>
                <a:gd name="connsiteX3" fmla="*/ 5353050 w 5606872"/>
                <a:gd name="connsiteY3" fmla="*/ 1020039 h 1422965"/>
                <a:gd name="connsiteX4" fmla="*/ 5346428 w 5606872"/>
                <a:gd name="connsiteY4" fmla="*/ 889914 h 1422965"/>
                <a:gd name="connsiteX5" fmla="*/ 5343574 w 5606872"/>
                <a:gd name="connsiteY5" fmla="*/ 647438 h 1422965"/>
                <a:gd name="connsiteX6" fmla="*/ 1797179 w 5606872"/>
                <a:gd name="connsiteY6" fmla="*/ 0 h 1422965"/>
                <a:gd name="connsiteX0" fmla="*/ 0 w 5475381"/>
                <a:gd name="connsiteY0" fmla="*/ 1422965 h 1422965"/>
                <a:gd name="connsiteX1" fmla="*/ 1847857 w 5475381"/>
                <a:gd name="connsiteY1" fmla="*/ 1368693 h 1422965"/>
                <a:gd name="connsiteX2" fmla="*/ 3676650 w 5475381"/>
                <a:gd name="connsiteY2" fmla="*/ 1267689 h 1422965"/>
                <a:gd name="connsiteX3" fmla="*/ 5353050 w 5475381"/>
                <a:gd name="connsiteY3" fmla="*/ 1020039 h 1422965"/>
                <a:gd name="connsiteX4" fmla="*/ 5346428 w 5475381"/>
                <a:gd name="connsiteY4" fmla="*/ 889914 h 1422965"/>
                <a:gd name="connsiteX5" fmla="*/ 5343574 w 5475381"/>
                <a:gd name="connsiteY5" fmla="*/ 647438 h 1422965"/>
                <a:gd name="connsiteX6" fmla="*/ 1797179 w 5475381"/>
                <a:gd name="connsiteY6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  <a:gd name="connsiteX0" fmla="*/ 0 w 5683667"/>
                <a:gd name="connsiteY0" fmla="*/ 1422965 h 1422965"/>
                <a:gd name="connsiteX1" fmla="*/ 1847857 w 5683667"/>
                <a:gd name="connsiteY1" fmla="*/ 1368693 h 1422965"/>
                <a:gd name="connsiteX2" fmla="*/ 3676650 w 5683667"/>
                <a:gd name="connsiteY2" fmla="*/ 1267689 h 1422965"/>
                <a:gd name="connsiteX3" fmla="*/ 5353050 w 5683667"/>
                <a:gd name="connsiteY3" fmla="*/ 1020039 h 1422965"/>
                <a:gd name="connsiteX4" fmla="*/ 5343574 w 5683667"/>
                <a:gd name="connsiteY4" fmla="*/ 647438 h 1422965"/>
                <a:gd name="connsiteX5" fmla="*/ 1797179 w 5683667"/>
                <a:gd name="connsiteY5" fmla="*/ 0 h 142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3667" h="1422965">
                  <a:moveTo>
                    <a:pt x="0" y="1422965"/>
                  </a:moveTo>
                  <a:lnTo>
                    <a:pt x="1847857" y="1368693"/>
                  </a:lnTo>
                  <a:cubicBezTo>
                    <a:pt x="2460632" y="1342814"/>
                    <a:pt x="3092451" y="1325798"/>
                    <a:pt x="3676650" y="1267689"/>
                  </a:cubicBezTo>
                  <a:cubicBezTo>
                    <a:pt x="4260849" y="1209580"/>
                    <a:pt x="5075229" y="1123414"/>
                    <a:pt x="5353050" y="1020039"/>
                  </a:cubicBezTo>
                  <a:cubicBezTo>
                    <a:pt x="5630871" y="916664"/>
                    <a:pt x="5936219" y="817445"/>
                    <a:pt x="5343574" y="647438"/>
                  </a:cubicBezTo>
                  <a:cubicBezTo>
                    <a:pt x="4847894" y="402079"/>
                    <a:pt x="2388245" y="118689"/>
                    <a:pt x="1797179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E7D892D-9E30-5569-B265-910AD8B89201}"/>
                    </a:ext>
                  </a:extLst>
                </p:cNvPr>
                <p:cNvSpPr txBox="1"/>
                <p:nvPr/>
              </p:nvSpPr>
              <p:spPr>
                <a:xfrm>
                  <a:off x="4330060" y="3579546"/>
                  <a:ext cx="19340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E7D892D-9E30-5569-B265-910AD8B89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060" y="3579546"/>
                  <a:ext cx="1934032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E9DD2F-E4C9-462E-3C82-3ABB8AE37634}"/>
                </a:ext>
              </a:extLst>
            </p:cNvPr>
            <p:cNvGrpSpPr/>
            <p:nvPr/>
          </p:nvGrpSpPr>
          <p:grpSpPr>
            <a:xfrm>
              <a:off x="3894404" y="1555206"/>
              <a:ext cx="2157890" cy="1567670"/>
              <a:chOff x="8456218" y="2899991"/>
              <a:chExt cx="2157890" cy="1567670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2F9E828-3E86-232D-B0FA-BEA425A8D85C}"/>
                  </a:ext>
                </a:extLst>
              </p:cNvPr>
              <p:cNvSpPr/>
              <p:nvPr/>
            </p:nvSpPr>
            <p:spPr>
              <a:xfrm>
                <a:off x="9175515" y="2899991"/>
                <a:ext cx="1438593" cy="64845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7E678A-94FA-3535-526B-CD1273D48F39}"/>
                  </a:ext>
                </a:extLst>
              </p:cNvPr>
              <p:cNvSpPr/>
              <p:nvPr/>
            </p:nvSpPr>
            <p:spPr>
              <a:xfrm flipV="1">
                <a:off x="8456218" y="3522342"/>
                <a:ext cx="1039178" cy="945319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  <a:gd name="connsiteX0" fmla="*/ 0 w 6493810"/>
                  <a:gd name="connsiteY0" fmla="*/ 1065086 h 1065086"/>
                  <a:gd name="connsiteX1" fmla="*/ 1847850 w 6493810"/>
                  <a:gd name="connsiteY1" fmla="*/ 1026986 h 1065086"/>
                  <a:gd name="connsiteX2" fmla="*/ 3676650 w 6493810"/>
                  <a:gd name="connsiteY2" fmla="*/ 893636 h 1065086"/>
                  <a:gd name="connsiteX3" fmla="*/ 5353050 w 6493810"/>
                  <a:gd name="connsiteY3" fmla="*/ 645986 h 1065086"/>
                  <a:gd name="connsiteX4" fmla="*/ 6381750 w 6493810"/>
                  <a:gd name="connsiteY4" fmla="*/ 341186 h 1065086"/>
                  <a:gd name="connsiteX5" fmla="*/ 6468225 w 6493810"/>
                  <a:gd name="connsiteY5" fmla="*/ 0 h 1065086"/>
                  <a:gd name="connsiteX0" fmla="*/ 0 w 6400523"/>
                  <a:gd name="connsiteY0" fmla="*/ 1283906 h 1283906"/>
                  <a:gd name="connsiteX1" fmla="*/ 1847850 w 6400523"/>
                  <a:gd name="connsiteY1" fmla="*/ 1245806 h 1283906"/>
                  <a:gd name="connsiteX2" fmla="*/ 3676650 w 6400523"/>
                  <a:gd name="connsiteY2" fmla="*/ 1112456 h 1283906"/>
                  <a:gd name="connsiteX3" fmla="*/ 5353050 w 6400523"/>
                  <a:gd name="connsiteY3" fmla="*/ 864806 h 1283906"/>
                  <a:gd name="connsiteX4" fmla="*/ 6381750 w 6400523"/>
                  <a:gd name="connsiteY4" fmla="*/ 560006 h 1283906"/>
                  <a:gd name="connsiteX5" fmla="*/ 4686250 w 6400523"/>
                  <a:gd name="connsiteY5" fmla="*/ 0 h 1283906"/>
                  <a:gd name="connsiteX0" fmla="*/ 0 w 5661638"/>
                  <a:gd name="connsiteY0" fmla="*/ 1283906 h 1283906"/>
                  <a:gd name="connsiteX1" fmla="*/ 1847850 w 5661638"/>
                  <a:gd name="connsiteY1" fmla="*/ 1245806 h 1283906"/>
                  <a:gd name="connsiteX2" fmla="*/ 3676650 w 5661638"/>
                  <a:gd name="connsiteY2" fmla="*/ 1112456 h 1283906"/>
                  <a:gd name="connsiteX3" fmla="*/ 5353050 w 5661638"/>
                  <a:gd name="connsiteY3" fmla="*/ 864806 h 1283906"/>
                  <a:gd name="connsiteX4" fmla="*/ 5632799 w 5661638"/>
                  <a:gd name="connsiteY4" fmla="*/ 560006 h 1283906"/>
                  <a:gd name="connsiteX5" fmla="*/ 4686250 w 5661638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353050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4965663 w 5634579"/>
                  <a:gd name="connsiteY3" fmla="*/ 864806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579"/>
                  <a:gd name="connsiteY0" fmla="*/ 1283906 h 1283906"/>
                  <a:gd name="connsiteX1" fmla="*/ 1847850 w 5634579"/>
                  <a:gd name="connsiteY1" fmla="*/ 1245806 h 1283906"/>
                  <a:gd name="connsiteX2" fmla="*/ 3676650 w 5634579"/>
                  <a:gd name="connsiteY2" fmla="*/ 1112456 h 1283906"/>
                  <a:gd name="connsiteX3" fmla="*/ 5068966 w 5634579"/>
                  <a:gd name="connsiteY3" fmla="*/ 922728 h 1283906"/>
                  <a:gd name="connsiteX4" fmla="*/ 5632799 w 5634579"/>
                  <a:gd name="connsiteY4" fmla="*/ 560006 h 1283906"/>
                  <a:gd name="connsiteX5" fmla="*/ 4686250 w 5634579"/>
                  <a:gd name="connsiteY5" fmla="*/ 0 h 1283906"/>
                  <a:gd name="connsiteX0" fmla="*/ 0 w 5634357"/>
                  <a:gd name="connsiteY0" fmla="*/ 1277471 h 1277471"/>
                  <a:gd name="connsiteX1" fmla="*/ 1847850 w 5634357"/>
                  <a:gd name="connsiteY1" fmla="*/ 1239371 h 1277471"/>
                  <a:gd name="connsiteX2" fmla="*/ 3676650 w 5634357"/>
                  <a:gd name="connsiteY2" fmla="*/ 1106021 h 1277471"/>
                  <a:gd name="connsiteX3" fmla="*/ 5068966 w 5634357"/>
                  <a:gd name="connsiteY3" fmla="*/ 916293 h 1277471"/>
                  <a:gd name="connsiteX4" fmla="*/ 5632799 w 5634357"/>
                  <a:gd name="connsiteY4" fmla="*/ 553571 h 1277471"/>
                  <a:gd name="connsiteX5" fmla="*/ 4531297 w 5634357"/>
                  <a:gd name="connsiteY5" fmla="*/ 0 h 1277471"/>
                  <a:gd name="connsiteX0" fmla="*/ 0 w 5635187"/>
                  <a:gd name="connsiteY0" fmla="*/ 1277471 h 1277471"/>
                  <a:gd name="connsiteX1" fmla="*/ 1847850 w 5635187"/>
                  <a:gd name="connsiteY1" fmla="*/ 1239371 h 1277471"/>
                  <a:gd name="connsiteX2" fmla="*/ 3676650 w 5635187"/>
                  <a:gd name="connsiteY2" fmla="*/ 1106021 h 1277471"/>
                  <a:gd name="connsiteX3" fmla="*/ 5068966 w 5635187"/>
                  <a:gd name="connsiteY3" fmla="*/ 916293 h 1277471"/>
                  <a:gd name="connsiteX4" fmla="*/ 5632799 w 5635187"/>
                  <a:gd name="connsiteY4" fmla="*/ 553571 h 1277471"/>
                  <a:gd name="connsiteX5" fmla="*/ 4531297 w 5635187"/>
                  <a:gd name="connsiteY5" fmla="*/ 0 h 127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35187" h="1277471">
                    <a:moveTo>
                      <a:pt x="0" y="1277471"/>
                    </a:moveTo>
                    <a:cubicBezTo>
                      <a:pt x="617537" y="1272708"/>
                      <a:pt x="1235075" y="1267946"/>
                      <a:pt x="1847850" y="1239371"/>
                    </a:cubicBezTo>
                    <a:cubicBezTo>
                      <a:pt x="2460625" y="1210796"/>
                      <a:pt x="3139797" y="1159867"/>
                      <a:pt x="3676650" y="1106021"/>
                    </a:cubicBezTo>
                    <a:cubicBezTo>
                      <a:pt x="4213503" y="1052175"/>
                      <a:pt x="4742941" y="1008368"/>
                      <a:pt x="5068966" y="916293"/>
                    </a:cubicBezTo>
                    <a:cubicBezTo>
                      <a:pt x="5394991" y="824218"/>
                      <a:pt x="5607628" y="797104"/>
                      <a:pt x="5632799" y="553571"/>
                    </a:cubicBezTo>
                    <a:cubicBezTo>
                      <a:pt x="5683790" y="361525"/>
                      <a:pt x="4905249" y="141074"/>
                      <a:pt x="4531297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87ADFF1-4A99-07CB-0BB1-68BA1F25DDFD}"/>
                    </a:ext>
                  </a:extLst>
                </p:cNvPr>
                <p:cNvSpPr txBox="1"/>
                <p:nvPr/>
              </p:nvSpPr>
              <p:spPr>
                <a:xfrm>
                  <a:off x="10581573" y="1619995"/>
                  <a:ext cx="1610427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87ADFF1-4A99-07CB-0BB1-68BA1F25D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573" y="1619995"/>
                  <a:ext cx="1610427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8A53A01-F1A3-CD29-DDEE-F32B4FBCE5F7}"/>
                    </a:ext>
                  </a:extLst>
                </p:cNvPr>
                <p:cNvSpPr txBox="1"/>
                <p:nvPr/>
              </p:nvSpPr>
              <p:spPr>
                <a:xfrm>
                  <a:off x="10527543" y="4010495"/>
                  <a:ext cx="169802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8A53A01-F1A3-CD29-DDEE-F32B4FBCE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7543" y="4010495"/>
                  <a:ext cx="1698024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92299F-6589-B23E-478D-A5FD56F836CD}"/>
                </a:ext>
              </a:extLst>
            </p:cNvPr>
            <p:cNvGrpSpPr/>
            <p:nvPr/>
          </p:nvGrpSpPr>
          <p:grpSpPr>
            <a:xfrm>
              <a:off x="8929522" y="2547562"/>
              <a:ext cx="1438593" cy="2223469"/>
              <a:chOff x="716950" y="2313527"/>
              <a:chExt cx="10083254" cy="222346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707F18F-BCDF-F9DF-14F1-5F1EC32CB894}"/>
                  </a:ext>
                </a:extLst>
              </p:cNvPr>
              <p:cNvSpPr/>
              <p:nvPr/>
            </p:nvSpPr>
            <p:spPr>
              <a:xfrm>
                <a:off x="716951" y="2313527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0D9A53F-1E42-89A6-DF6D-1256B648DD37}"/>
                  </a:ext>
                </a:extLst>
              </p:cNvPr>
              <p:cNvSpPr/>
              <p:nvPr/>
            </p:nvSpPr>
            <p:spPr>
              <a:xfrm flipV="1">
                <a:off x="716950" y="3429000"/>
                <a:ext cx="10083253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/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E21C37-F68A-FFD7-53C4-C1A1AB646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" y="4661887"/>
                <a:ext cx="3691848" cy="19177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/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A103BF-6A82-00D7-6C72-F0D2869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26" y="843137"/>
                <a:ext cx="1395495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3C7B516-85EB-4431-60FC-559696F78A4F}"/>
              </a:ext>
            </a:extLst>
          </p:cNvPr>
          <p:cNvGrpSpPr/>
          <p:nvPr/>
        </p:nvGrpSpPr>
        <p:grpSpPr>
          <a:xfrm>
            <a:off x="2234186" y="1115957"/>
            <a:ext cx="1601700" cy="2184045"/>
            <a:chOff x="-49708" y="4144339"/>
            <a:chExt cx="1601700" cy="218404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09021A-B9AD-41CE-900A-F00B4CD77049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2483FCF-ABDC-CB93-B166-F410E97936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FB78DD-480B-5AB1-E083-F0EF1770DBCB}"/>
              </a:ext>
            </a:extLst>
          </p:cNvPr>
          <p:cNvGrpSpPr/>
          <p:nvPr/>
        </p:nvGrpSpPr>
        <p:grpSpPr>
          <a:xfrm>
            <a:off x="7054440" y="2528042"/>
            <a:ext cx="1601700" cy="2184045"/>
            <a:chOff x="-49708" y="4144339"/>
            <a:chExt cx="1601700" cy="21840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E6FBB92-F51C-D80F-9361-9BE9128BE6CC}"/>
                </a:ext>
              </a:extLst>
            </p:cNvPr>
            <p:cNvSpPr/>
            <p:nvPr/>
          </p:nvSpPr>
          <p:spPr>
            <a:xfrm>
              <a:off x="-49708" y="4144339"/>
              <a:ext cx="1601700" cy="218404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sz="4000" dirty="0">
                  <a:solidFill>
                    <a:schemeClr val="tx1"/>
                  </a:solidFill>
                </a:rPr>
                <a:t>S.G.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/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solidFill>
                  <a:srgbClr val="FFA86D"/>
                </a:solidFill>
                <a:ln w="7620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5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7D7EB4E-4FFD-0CC2-C872-43A65E0FFD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51" y="4904557"/>
                  <a:ext cx="1140797" cy="104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solidFill>
                    <a:srgbClr val="FF33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E6E54-942B-002A-F85F-4B3BBEB22EF2}"/>
              </a:ext>
            </a:extLst>
          </p:cNvPr>
          <p:cNvGrpSpPr/>
          <p:nvPr/>
        </p:nvGrpSpPr>
        <p:grpSpPr>
          <a:xfrm>
            <a:off x="5218499" y="2139484"/>
            <a:ext cx="1045593" cy="1313539"/>
            <a:chOff x="10326264" y="3201398"/>
            <a:chExt cx="1045593" cy="1313539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C772D6D-ED73-EC04-8F6C-7D9AD9D14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6264" y="3201398"/>
              <a:ext cx="727079" cy="877697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/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6EB9CB2-24AC-2518-2D01-F58393A1A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7803" y="3499274"/>
                  <a:ext cx="814054" cy="1015663"/>
                </a:xfrm>
                <a:prstGeom prst="rect">
                  <a:avLst/>
                </a:prstGeom>
                <a:blipFill>
                  <a:blip r:embed="rId10"/>
                  <a:stretch>
                    <a:fillRect r="-32090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17586-C04D-0A57-4452-C8544C19DCA2}"/>
              </a:ext>
            </a:extLst>
          </p:cNvPr>
          <p:cNvGrpSpPr/>
          <p:nvPr/>
        </p:nvGrpSpPr>
        <p:grpSpPr>
          <a:xfrm>
            <a:off x="10800925" y="2921991"/>
            <a:ext cx="1165211" cy="1123622"/>
            <a:chOff x="10800925" y="3003597"/>
            <a:chExt cx="1165211" cy="112362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0225337-653A-3071-93F1-74C983D5D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0925" y="3003597"/>
              <a:ext cx="13736" cy="1123622"/>
            </a:xfrm>
            <a:prstGeom prst="straightConnector1">
              <a:avLst/>
            </a:prstGeom>
            <a:ln w="1524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/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2D4C33-AEEB-4F46-5AA3-6D0F01579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4797" y="3079222"/>
                  <a:ext cx="1031339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/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⇒+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4DA860F-85D9-9852-5EB9-1DCBFFC26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616" y="38552"/>
                <a:ext cx="5927392" cy="17543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/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solidFill>
                <a:srgbClr val="EAF2FA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⇒−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5400"/>
                        <m:t>½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EABAD5-B008-E81C-30B6-282FE34AD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0" y="5115451"/>
                <a:ext cx="5833121" cy="17543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994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 animBg="1"/>
      <p:bldP spid="60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43D685-F775-7B4E-910E-AEC8D79D7000}"/>
              </a:ext>
            </a:extLst>
          </p:cNvPr>
          <p:cNvGrpSpPr/>
          <p:nvPr/>
        </p:nvGrpSpPr>
        <p:grpSpPr>
          <a:xfrm>
            <a:off x="95250" y="96967"/>
            <a:ext cx="4324395" cy="4185761"/>
            <a:chOff x="95250" y="96967"/>
            <a:chExt cx="4324395" cy="4185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/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solidFill>
                  <a:srgbClr val="EFF5FB"/>
                </a:solidFill>
                <a:ln w="28575">
                  <a:solidFill>
                    <a:schemeClr val="tx1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A0C24-B69F-65D5-1A0F-63BC0BCC3965}"/>
                </a:ext>
              </a:extLst>
            </p:cNvPr>
            <p:cNvSpPr txBox="1"/>
            <p:nvPr/>
          </p:nvSpPr>
          <p:spPr>
            <a:xfrm>
              <a:off x="95250" y="96967"/>
              <a:ext cx="43243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Born Rule Results: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7034A1-8CBA-00BB-45FB-52848A3A15DB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7034A1-8CBA-00BB-45FB-52848A3A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7A80FA-140D-CA2F-AF8E-9CDC13D61668}"/>
                  </a:ext>
                </a:extLst>
              </p:cNvPr>
              <p:cNvSpPr txBox="1"/>
              <p:nvPr/>
            </p:nvSpPr>
            <p:spPr>
              <a:xfrm>
                <a:off x="4601030" y="3687994"/>
                <a:ext cx="7495720" cy="2540439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7A80FA-140D-CA2F-AF8E-9CDC13D61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30" y="3687994"/>
                <a:ext cx="7495720" cy="2540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7FD213-232C-C41A-0D7F-462E45F157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36400" y="3653313"/>
              <a:ext cx="3705120" cy="263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7FD213-232C-C41A-0D7F-462E45F157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7040" y="3643953"/>
                <a:ext cx="3723840" cy="26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6A51DB-2E13-1F88-F0AA-CCCD5BDF3DC3}"/>
                  </a:ext>
                </a:extLst>
              </p:cNvPr>
              <p:cNvSpPr txBox="1"/>
              <p:nvPr/>
            </p:nvSpPr>
            <p:spPr>
              <a:xfrm>
                <a:off x="4601030" y="900102"/>
                <a:ext cx="766014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6A51DB-2E13-1F88-F0AA-CCCD5BDF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30" y="900102"/>
                <a:ext cx="7660143" cy="2246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87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8"/>
    </mc:Choice>
    <mc:Fallback xmlns="">
      <p:transition spd="slow" advTm="23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/>
              <p:nvPr/>
            </p:nvSpPr>
            <p:spPr>
              <a:xfrm>
                <a:off x="4629152" y="25126"/>
                <a:ext cx="7677105" cy="134748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2" y="25126"/>
                <a:ext cx="7677105" cy="13474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D43D685-F775-7B4E-910E-AEC8D79D7000}"/>
              </a:ext>
            </a:extLst>
          </p:cNvPr>
          <p:cNvGrpSpPr/>
          <p:nvPr/>
        </p:nvGrpSpPr>
        <p:grpSpPr>
          <a:xfrm>
            <a:off x="95250" y="96967"/>
            <a:ext cx="4324395" cy="4185761"/>
            <a:chOff x="95250" y="96967"/>
            <a:chExt cx="4324395" cy="4185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/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solidFill>
                  <a:srgbClr val="EFF5FB"/>
                </a:solidFill>
                <a:ln w="28575">
                  <a:solidFill>
                    <a:schemeClr val="tx1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400"/>
                          <m:t>½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A65521-F183-149F-1C98-CCE5ED759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0" y="866408"/>
                  <a:ext cx="4267200" cy="34163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4A0C24-B69F-65D5-1A0F-63BC0BCC3965}"/>
                </a:ext>
              </a:extLst>
            </p:cNvPr>
            <p:cNvSpPr txBox="1"/>
            <p:nvPr/>
          </p:nvSpPr>
          <p:spPr>
            <a:xfrm>
              <a:off x="95250" y="96967"/>
              <a:ext cx="43243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Born Rule Results: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419645" y="1341512"/>
                <a:ext cx="7905705" cy="2719591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45" y="1341512"/>
                <a:ext cx="7905705" cy="2719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/>
              <p:nvPr/>
            </p:nvSpPr>
            <p:spPr>
              <a:xfrm>
                <a:off x="4400552" y="4120964"/>
                <a:ext cx="7905705" cy="2719591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2" y="4120964"/>
                <a:ext cx="7905705" cy="2719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7034A1-8CBA-00BB-45FB-52848A3A15DB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7034A1-8CBA-00BB-45FB-52848A3A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E58A70-D526-2349-F729-1407A566FA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320" y="0"/>
              <a:ext cx="11714400" cy="678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E58A70-D526-2349-F729-1407A566FA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960" y="-9360"/>
                <a:ext cx="11733120" cy="680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27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94"/>
    </mc:Choice>
    <mc:Fallback xmlns="">
      <p:transition spd="slow" advTm="6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/>
      <p:bldP spid="15" grpId="0" build="p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/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A65521-F183-149F-1C98-CCE5ED75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/>
              <p:nvPr/>
            </p:nvSpPr>
            <p:spPr>
              <a:xfrm>
                <a:off x="4629152" y="25126"/>
                <a:ext cx="7677105" cy="134748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324F91-512D-829F-F519-847AE9392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2" y="25126"/>
                <a:ext cx="7677105" cy="1347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4A0C24-B69F-65D5-1A0F-63BC0BCC3965}"/>
              </a:ext>
            </a:extLst>
          </p:cNvPr>
          <p:cNvSpPr txBox="1"/>
          <p:nvPr/>
        </p:nvSpPr>
        <p:spPr>
          <a:xfrm>
            <a:off x="95250" y="96967"/>
            <a:ext cx="4324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Born Rule Results: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419645" y="1341512"/>
                <a:ext cx="7905705" cy="2719591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45" y="1341512"/>
                <a:ext cx="7905705" cy="2719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/>
              <p:nvPr/>
            </p:nvSpPr>
            <p:spPr>
              <a:xfrm>
                <a:off x="4400553" y="4120964"/>
                <a:ext cx="7791448" cy="254832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36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061D8-32D5-2182-850B-16DFE54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3" y="4120964"/>
                <a:ext cx="7791448" cy="2548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63DE8-B880-A7BE-9DF1-2D11C6ABFAE2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63DE8-B880-A7BE-9DF1-2D11C6ABF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63FAC6-330D-B916-DE00-9D0B7F7498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4480" y="90000"/>
              <a:ext cx="11704680" cy="659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63FAC6-330D-B916-DE00-9D0B7F7498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120" y="80640"/>
                <a:ext cx="11723400" cy="661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09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77">
        <p:fade/>
      </p:transition>
    </mc:Choice>
    <mc:Fallback xmlns="">
      <p:transition spd="med" advTm="52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/>
      <p:bldP spid="1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4A0C24-B69F-65D5-1A0F-63BC0BCC3965}"/>
              </a:ext>
            </a:extLst>
          </p:cNvPr>
          <p:cNvSpPr txBox="1"/>
          <p:nvPr/>
        </p:nvSpPr>
        <p:spPr>
          <a:xfrm>
            <a:off x="95250" y="96967"/>
            <a:ext cx="4324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Born Rule Results: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/>
              <p:nvPr/>
            </p:nvSpPr>
            <p:spPr>
              <a:xfrm>
                <a:off x="4440924" y="2004808"/>
                <a:ext cx="8730792" cy="446859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A" sz="3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d>
                          <m:dPr>
                            <m:begChr m:val="|"/>
                            <m:endChr m:val="⟩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CA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f>
                      <m:f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sz="3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sz="3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CA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+0+0+</m:t>
                    </m:r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338AF8-509A-6E6E-5F34-8EC7645F7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924" y="2004808"/>
                <a:ext cx="8730792" cy="4468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47CEEB-DBD9-487E-EF07-186589C8F292}"/>
                  </a:ext>
                </a:extLst>
              </p:cNvPr>
              <p:cNvSpPr txBox="1"/>
              <p:nvPr/>
            </p:nvSpPr>
            <p:spPr>
              <a:xfrm>
                <a:off x="4772028" y="-9216"/>
                <a:ext cx="6115048" cy="213763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47CEEB-DBD9-487E-EF07-186589C8F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8" y="-9216"/>
                <a:ext cx="6115048" cy="2137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0D133-5324-0E0A-11EA-9DA1F6DFC8DC}"/>
                  </a:ext>
                </a:extLst>
              </p:cNvPr>
              <p:cNvSpPr txBox="1"/>
              <p:nvPr/>
            </p:nvSpPr>
            <p:spPr>
              <a:xfrm>
                <a:off x="8056474" y="5088463"/>
                <a:ext cx="3967707" cy="1723549"/>
              </a:xfrm>
              <a:prstGeom prst="rect">
                <a:avLst/>
              </a:prstGeom>
              <a:solidFill>
                <a:srgbClr val="F2F7FC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Can also be shown: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3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60D133-5324-0E0A-11EA-9DA1F6DF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74" y="5088463"/>
                <a:ext cx="3967707" cy="1723549"/>
              </a:xfrm>
              <a:prstGeom prst="rect">
                <a:avLst/>
              </a:prstGeom>
              <a:blipFill>
                <a:blip r:embed="rId5"/>
                <a:stretch>
                  <a:fillRect l="-3664" t="-3833"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E594AE-BB57-E7E7-168D-8F6E7CC2878E}"/>
                  </a:ext>
                </a:extLst>
              </p:cNvPr>
              <p:cNvSpPr txBox="1"/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400"/>
                        <m:t>½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E594AE-BB57-E7E7-168D-8F6E7CC2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866408"/>
                <a:ext cx="4267200" cy="3416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9AA19-F11D-37C1-D0C1-A859C9E75207}"/>
                  </a:ext>
                </a:extLst>
              </p:cNvPr>
              <p:cNvSpPr txBox="1"/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9AA19-F11D-37C1-D0C1-A859C9E7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4473315"/>
                <a:ext cx="4267200" cy="21698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F197EE-E158-BAD4-415B-F8ED1706A9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9840" y="3375360"/>
              <a:ext cx="11433960" cy="3199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F197EE-E158-BAD4-415B-F8ED1706A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480" y="3366000"/>
                <a:ext cx="11452680" cy="3218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810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377">
        <p:fade/>
      </p:transition>
    </mc:Choice>
    <mc:Fallback xmlns="">
      <p:transition spd="med" advTm="313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39E58-8B46-9F94-9E7C-85C5CA1986FF}"/>
                  </a:ext>
                </a:extLst>
              </p:cNvPr>
              <p:cNvSpPr txBox="1"/>
              <p:nvPr/>
            </p:nvSpPr>
            <p:spPr>
              <a:xfrm>
                <a:off x="521149" y="1048096"/>
                <a:ext cx="5008793" cy="3662541"/>
              </a:xfrm>
              <a:prstGeom prst="rect">
                <a:avLst/>
              </a:prstGeom>
              <a:solidFill>
                <a:srgbClr val="EFF5FB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½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½</m:t>
                      </m:r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½</m:t>
                      </m:r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/>
                        <m:t>½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339E58-8B46-9F94-9E7C-85C5CA19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9" y="1048096"/>
                <a:ext cx="5008793" cy="3662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9B5C5-49E2-2BED-7111-A858CB757C55}"/>
                  </a:ext>
                </a:extLst>
              </p:cNvPr>
              <p:cNvSpPr txBox="1"/>
              <p:nvPr/>
            </p:nvSpPr>
            <p:spPr>
              <a:xfrm>
                <a:off x="5802546" y="780533"/>
                <a:ext cx="6115048" cy="413228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  <a:endParaRPr lang="en-GB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9B5C5-49E2-2BED-7111-A858CB75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546" y="780533"/>
                <a:ext cx="6115048" cy="4132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2F65B9-4E2B-E6EB-9294-5B667AD05C7A}"/>
              </a:ext>
            </a:extLst>
          </p:cNvPr>
          <p:cNvSpPr txBox="1"/>
          <p:nvPr/>
        </p:nvSpPr>
        <p:spPr>
          <a:xfrm>
            <a:off x="274406" y="109190"/>
            <a:ext cx="5502280" cy="830997"/>
          </a:xfrm>
          <a:prstGeom prst="rect">
            <a:avLst/>
          </a:prstGeom>
          <a:noFill/>
          <a:effectLst>
            <a:softEdge rad="190500"/>
          </a:effectLst>
        </p:spPr>
        <p:txBody>
          <a:bodyPr wrap="square">
            <a:spAutoFit/>
          </a:bodyPr>
          <a:lstStyle/>
          <a:p>
            <a:r>
              <a:rPr lang="en-CA" sz="4800" dirty="0"/>
              <a:t>Exercise: Show that…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ABDD-7152-FB3E-2FF1-8D9FED3F06D8}"/>
              </a:ext>
            </a:extLst>
          </p:cNvPr>
          <p:cNvSpPr txBox="1"/>
          <p:nvPr/>
        </p:nvSpPr>
        <p:spPr>
          <a:xfrm>
            <a:off x="463093" y="5115657"/>
            <a:ext cx="11396445" cy="1446550"/>
          </a:xfrm>
          <a:prstGeom prst="rect">
            <a:avLst/>
          </a:prstGeom>
          <a:noFill/>
          <a:effectLst>
            <a:softEdge rad="1905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/>
              <a:t>What does this mean </a:t>
            </a:r>
            <a:r>
              <a:rPr lang="en-GB" sz="4400" dirty="0"/>
              <a:t>in terms of the results of the corresponding Stern Gerlach experiments?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6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41"/>
    </mc:Choice>
    <mc:Fallback xmlns="">
      <p:transition spd="slow" advTm="12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/>
              <p:nvPr/>
            </p:nvSpPr>
            <p:spPr>
              <a:xfrm>
                <a:off x="322946" y="1657183"/>
                <a:ext cx="4724697" cy="519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6" y="1657183"/>
                <a:ext cx="4724697" cy="519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6C33A9-59DD-811F-88D3-73773AA49984}"/>
                  </a:ext>
                </a:extLst>
              </p:cNvPr>
              <p:cNvSpPr txBox="1"/>
              <p:nvPr/>
            </p:nvSpPr>
            <p:spPr>
              <a:xfrm>
                <a:off x="2794888" y="117490"/>
                <a:ext cx="2238805" cy="13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6C33A9-59DD-811F-88D3-73773AA4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88" y="117490"/>
                <a:ext cx="2238805" cy="1319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BB14F-E255-549C-429C-EF160C3448B9}"/>
                  </a:ext>
                </a:extLst>
              </p:cNvPr>
              <p:cNvSpPr txBox="1"/>
              <p:nvPr/>
            </p:nvSpPr>
            <p:spPr>
              <a:xfrm>
                <a:off x="114300" y="117490"/>
                <a:ext cx="2456609" cy="13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BB14F-E255-549C-429C-EF160C34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17490"/>
                <a:ext cx="2456609" cy="1319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1972BD-7F7B-B63C-8601-E337E4F9F883}"/>
                  </a:ext>
                </a:extLst>
              </p:cNvPr>
              <p:cNvSpPr txBox="1"/>
              <p:nvPr/>
            </p:nvSpPr>
            <p:spPr>
              <a:xfrm>
                <a:off x="5428643" y="1615875"/>
                <a:ext cx="6706207" cy="5192191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1972BD-7F7B-B63C-8601-E337E4F9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43" y="1615875"/>
                <a:ext cx="6706207" cy="5192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1EA3E-9094-E725-9ED3-F8EB530B2B22}"/>
                  </a:ext>
                </a:extLst>
              </p:cNvPr>
              <p:cNvSpPr txBox="1"/>
              <p:nvPr/>
            </p:nvSpPr>
            <p:spPr>
              <a:xfrm>
                <a:off x="8974705" y="117490"/>
                <a:ext cx="3191912" cy="13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1EA3E-9094-E725-9ED3-F8EB530B2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05" y="117490"/>
                <a:ext cx="3191912" cy="1319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03EA9B-DA20-824C-5026-20E687EC7F87}"/>
                  </a:ext>
                </a:extLst>
              </p:cNvPr>
              <p:cNvSpPr txBox="1"/>
              <p:nvPr/>
            </p:nvSpPr>
            <p:spPr>
              <a:xfrm>
                <a:off x="5576246" y="117490"/>
                <a:ext cx="3262650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03EA9B-DA20-824C-5026-20E687EC7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46" y="117490"/>
                <a:ext cx="3262650" cy="13240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F9AF9E8-23C4-E99F-2B13-FDFD62D8D342}"/>
              </a:ext>
            </a:extLst>
          </p:cNvPr>
          <p:cNvGrpSpPr/>
          <p:nvPr/>
        </p:nvGrpSpPr>
        <p:grpSpPr>
          <a:xfrm>
            <a:off x="5180993" y="0"/>
            <a:ext cx="7011007" cy="6868424"/>
            <a:chOff x="5180993" y="0"/>
            <a:chExt cx="7011007" cy="68684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8718B8-454A-D15E-6493-39BFA75D54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0993" y="1558725"/>
              <a:ext cx="7011007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9602A5-53E5-2C62-88C0-516E0A4B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0993" y="0"/>
              <a:ext cx="0" cy="6868424"/>
            </a:xfrm>
            <a:prstGeom prst="line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29C1AD-785F-4E68-58B3-53F8EA5C3852}"/>
              </a:ext>
            </a:extLst>
          </p:cNvPr>
          <p:cNvCxnSpPr>
            <a:cxnSpLocks/>
          </p:cNvCxnSpPr>
          <p:nvPr/>
        </p:nvCxnSpPr>
        <p:spPr>
          <a:xfrm>
            <a:off x="0" y="1558725"/>
            <a:ext cx="5180993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4E27396-D498-2230-D0E1-4EC09AE73791}"/>
              </a:ext>
            </a:extLst>
          </p:cNvPr>
          <p:cNvSpPr/>
          <p:nvPr/>
        </p:nvSpPr>
        <p:spPr>
          <a:xfrm>
            <a:off x="322946" y="1657183"/>
            <a:ext cx="4462793" cy="5192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7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0"/>
    </mc:Choice>
    <mc:Fallback xmlns="">
      <p:transition spd="slow" advTm="1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9" grpId="0"/>
      <p:bldP spid="30" grpId="0"/>
      <p:bldP spid="31" grpId="0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60C8293-1B67-C89B-C7D6-9502D5487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174112"/>
                  </p:ext>
                </p:extLst>
              </p:nvPr>
            </p:nvGraphicFramePr>
            <p:xfrm>
              <a:off x="0" y="2335530"/>
              <a:ext cx="12192000" cy="38745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193044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879468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881478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59798372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228578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472421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8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77450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5178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2024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60C8293-1B67-C89B-C7D6-9502D5487E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174112"/>
                  </p:ext>
                </p:extLst>
              </p:nvPr>
            </p:nvGraphicFramePr>
            <p:xfrm>
              <a:off x="0" y="2335530"/>
              <a:ext cx="12192000" cy="38745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9193044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879468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8814789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59798372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228578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47242124"/>
                        </a:ext>
                      </a:extLst>
                    </a:gridCol>
                  </a:tblGrid>
                  <a:tr h="14666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500601" b="-163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r="-399102" b="-163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300" r="-300300" b="-163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300" r="-200300" b="-163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102" r="-99701" b="-163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601" b="-1639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7745013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93" r="-500601" b="-83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t="-112093" r="-399102" b="-83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300" t="-112093" r="-300300" b="-83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300" t="-112093" r="-200300" b="-83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102" t="-112093" r="-99701" b="-83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601" t="-112093" b="-83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78149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53333" r="-5006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701" t="-253333" r="-399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300" t="-253333" r="-3003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300" t="-253333" r="-2003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102" t="-253333" r="-99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601" t="-2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20242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BD95858-EEB9-1C3F-125C-57C7F5D95873}"/>
              </a:ext>
            </a:extLst>
          </p:cNvPr>
          <p:cNvSpPr txBox="1"/>
          <p:nvPr/>
        </p:nvSpPr>
        <p:spPr>
          <a:xfrm>
            <a:off x="95250" y="96967"/>
            <a:ext cx="11944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“Dictionary” between Jones Vectors         </a:t>
            </a:r>
          </a:p>
          <a:p>
            <a:pPr algn="ctr"/>
            <a:r>
              <a:rPr lang="en-GB" sz="6000" dirty="0"/>
              <a:t>and Quantum Spin States: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3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"/>
    </mc:Choice>
    <mc:Fallback xmlns="">
      <p:transition spd="slow" advTm="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6408475" y="123354"/>
            <a:ext cx="5745675" cy="1107996"/>
          </a:xfrm>
          <a:prstGeom prst="rect">
            <a:avLst/>
          </a:prstGeom>
          <a:solidFill>
            <a:srgbClr val="FFFFCD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6600" dirty="0" err="1"/>
              <a:t>Poincaré</a:t>
            </a:r>
            <a:r>
              <a:rPr lang="en-CA" sz="6600" dirty="0"/>
              <a:t> Sphere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1C6C1F-693E-EB26-4667-385B6F6276D9}"/>
              </a:ext>
            </a:extLst>
          </p:cNvPr>
          <p:cNvSpPr txBox="1"/>
          <p:nvPr/>
        </p:nvSpPr>
        <p:spPr>
          <a:xfrm>
            <a:off x="745943" y="123354"/>
            <a:ext cx="4681153" cy="1107996"/>
          </a:xfrm>
          <a:prstGeom prst="rect">
            <a:avLst/>
          </a:prstGeom>
          <a:solidFill>
            <a:srgbClr val="FFFFCD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6600" dirty="0"/>
              <a:t>Bloch Sphere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37FDF2-B38C-F41A-CB0F-29437A3F73F4}"/>
              </a:ext>
            </a:extLst>
          </p:cNvPr>
          <p:cNvGrpSpPr/>
          <p:nvPr/>
        </p:nvGrpSpPr>
        <p:grpSpPr>
          <a:xfrm>
            <a:off x="6304508" y="1182324"/>
            <a:ext cx="5506979" cy="5809666"/>
            <a:chOff x="6304508" y="1182324"/>
            <a:chExt cx="5506979" cy="580966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F50D89-FECB-6DC0-325C-211147E26948}"/>
                </a:ext>
              </a:extLst>
            </p:cNvPr>
            <p:cNvGrpSpPr/>
            <p:nvPr/>
          </p:nvGrpSpPr>
          <p:grpSpPr>
            <a:xfrm>
              <a:off x="6825827" y="1182324"/>
              <a:ext cx="4452198" cy="5809666"/>
              <a:chOff x="6737475" y="1182324"/>
              <a:chExt cx="4452198" cy="580966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65240-5B0F-B547-F320-7889E7E23A93}"/>
                  </a:ext>
                </a:extLst>
              </p:cNvPr>
              <p:cNvSpPr/>
              <p:nvPr/>
            </p:nvSpPr>
            <p:spPr>
              <a:xfrm>
                <a:off x="673747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31F976-8D78-ACD6-CD97-581E907A3CF1}"/>
                  </a:ext>
                </a:extLst>
              </p:cNvPr>
              <p:cNvSpPr/>
              <p:nvPr/>
            </p:nvSpPr>
            <p:spPr>
              <a:xfrm>
                <a:off x="6749618" y="3112281"/>
                <a:ext cx="4440055" cy="189787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3E8D937-872E-972A-DF92-1945CC632389}"/>
                  </a:ext>
                </a:extLst>
              </p:cNvPr>
              <p:cNvSpPr/>
              <p:nvPr/>
            </p:nvSpPr>
            <p:spPr>
              <a:xfrm>
                <a:off x="8255947" y="1818077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31494CE-7CD6-54BB-3B95-466CBBBCEA72}"/>
                  </a:ext>
                </a:extLst>
              </p:cNvPr>
              <p:cNvSpPr/>
              <p:nvPr/>
            </p:nvSpPr>
            <p:spPr>
              <a:xfrm rot="10800000">
                <a:off x="8271310" y="1821910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07099" y="1182324"/>
                    <a:ext cx="1066924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D4A72A1-8EB5-285E-3637-8FFF1AAB66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7099" y="1182324"/>
                    <a:ext cx="1066924" cy="13089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/>
                  <p:nvPr/>
                </p:nvSpPr>
                <p:spPr>
                  <a:xfrm>
                    <a:off x="8473285" y="5683042"/>
                    <a:ext cx="1066924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FED080D-E85B-F80C-A50D-85967981EE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3285" y="5683042"/>
                    <a:ext cx="1066924" cy="13089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/>
                  <p:nvPr/>
                </p:nvSpPr>
                <p:spPr>
                  <a:xfrm>
                    <a:off x="7737848" y="2453417"/>
                    <a:ext cx="1066924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C9BD976-3CE9-2AFB-5075-8D56BEAE0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7848" y="2453417"/>
                    <a:ext cx="1066924" cy="13089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/>
                <p:nvPr/>
              </p:nvSpPr>
              <p:spPr>
                <a:xfrm>
                  <a:off x="9182717" y="4309629"/>
                  <a:ext cx="1066924" cy="130894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5157BF9C-5924-E69C-3526-D5C0995A2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717" y="4309629"/>
                  <a:ext cx="1066924" cy="13089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/>
                <p:nvPr/>
              </p:nvSpPr>
              <p:spPr>
                <a:xfrm>
                  <a:off x="10744563" y="3414041"/>
                  <a:ext cx="1066924" cy="130894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61294AC-3064-BD97-D857-4976FFCA2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4563" y="3414041"/>
                  <a:ext cx="1066924" cy="13089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/>
                <p:nvPr/>
              </p:nvSpPr>
              <p:spPr>
                <a:xfrm>
                  <a:off x="6304508" y="3320795"/>
                  <a:ext cx="998655" cy="130894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73F2971-3D75-1FC0-B17C-FD5136E35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4508" y="3320795"/>
                  <a:ext cx="998655" cy="13089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7B4DEE-EE35-E848-B97F-E0B73065B27A}"/>
              </a:ext>
            </a:extLst>
          </p:cNvPr>
          <p:cNvGrpSpPr/>
          <p:nvPr/>
        </p:nvGrpSpPr>
        <p:grpSpPr>
          <a:xfrm>
            <a:off x="49612" y="1332224"/>
            <a:ext cx="6010693" cy="5408659"/>
            <a:chOff x="-26588" y="1332224"/>
            <a:chExt cx="6010693" cy="540865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513F4DE-229A-2450-BADB-E75836F05487}"/>
                </a:ext>
              </a:extLst>
            </p:cNvPr>
            <p:cNvSpPr/>
            <p:nvPr/>
          </p:nvSpPr>
          <p:spPr>
            <a:xfrm>
              <a:off x="625091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A881A31-F6B6-E096-0AF5-65E6AD3D1F77}"/>
                </a:ext>
              </a:extLst>
            </p:cNvPr>
            <p:cNvSpPr/>
            <p:nvPr/>
          </p:nvSpPr>
          <p:spPr>
            <a:xfrm>
              <a:off x="637234" y="3112281"/>
              <a:ext cx="4440055" cy="18978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E44A31A9-9C29-F703-6536-8E3559128BD2}"/>
                </a:ext>
              </a:extLst>
            </p:cNvPr>
            <p:cNvSpPr/>
            <p:nvPr/>
          </p:nvSpPr>
          <p:spPr>
            <a:xfrm>
              <a:off x="2143563" y="1818077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F3B5DEDE-B62E-D65F-37C0-8BE7217007C0}"/>
                </a:ext>
              </a:extLst>
            </p:cNvPr>
            <p:cNvSpPr/>
            <p:nvPr/>
          </p:nvSpPr>
          <p:spPr>
            <a:xfrm rot="10800000">
              <a:off x="2158926" y="1821910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/>
                <p:nvPr/>
              </p:nvSpPr>
              <p:spPr>
                <a:xfrm>
                  <a:off x="19530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C112575-8C05-8F26-10CF-2DFC72294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90" y="1332224"/>
                  <a:ext cx="1693421" cy="9079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/>
                <p:nvPr/>
              </p:nvSpPr>
              <p:spPr>
                <a:xfrm>
                  <a:off x="19530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AA1D3C7-32F9-DEC7-CF57-36D306A54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90" y="5832942"/>
                  <a:ext cx="1726544" cy="9079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/>
                <p:nvPr/>
              </p:nvSpPr>
              <p:spPr>
                <a:xfrm>
                  <a:off x="25034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7BB77BF9-DC43-3D19-166F-CAC370C06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88" y="4582543"/>
                  <a:ext cx="1726543" cy="9079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/>
                <p:nvPr/>
              </p:nvSpPr>
              <p:spPr>
                <a:xfrm>
                  <a:off x="14497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07EF2F8-9F69-E008-7B0F-C5BAB455C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33" y="2669711"/>
                  <a:ext cx="1815090" cy="9079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/>
                <p:nvPr/>
              </p:nvSpPr>
              <p:spPr>
                <a:xfrm>
                  <a:off x="41441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1A2D1C-B40C-A791-4DB1-F4D720491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4114" y="3563941"/>
                  <a:ext cx="1839991" cy="9079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/>
                <p:nvPr/>
              </p:nvSpPr>
              <p:spPr>
                <a:xfrm>
                  <a:off x="-26588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F312595-0935-FF99-9C6D-7622CC171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588" y="3470695"/>
                  <a:ext cx="1327644" cy="9079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7DF582-9BF2-38F4-A0E3-C5B32CD7A7E0}"/>
              </a:ext>
            </a:extLst>
          </p:cNvPr>
          <p:cNvGrpSpPr/>
          <p:nvPr/>
        </p:nvGrpSpPr>
        <p:grpSpPr>
          <a:xfrm>
            <a:off x="4854102" y="1065093"/>
            <a:ext cx="1322272" cy="2526450"/>
            <a:chOff x="4682652" y="1065093"/>
            <a:chExt cx="1322272" cy="2526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/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807E38-76C8-49AD-B350-5DD3FD546525}"/>
                </a:ext>
              </a:extLst>
            </p:cNvPr>
            <p:cNvGrpSpPr/>
            <p:nvPr/>
          </p:nvGrpSpPr>
          <p:grpSpPr>
            <a:xfrm>
              <a:off x="4682652" y="1426413"/>
              <a:ext cx="1126052" cy="1749632"/>
              <a:chOff x="4515325" y="1169977"/>
              <a:chExt cx="1126052" cy="17496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848FE49-99FA-BF70-0929-417140489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5325" y="2233139"/>
                <a:ext cx="568668" cy="686470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3508EFD-6D7B-3554-6C33-429681F01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86" y="1169977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5893822-2633-00F7-41B6-8B92F66A6A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072698" y="1699299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/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/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124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597">
        <p:fade/>
      </p:transition>
    </mc:Choice>
    <mc:Fallback xmlns="">
      <p:transition spd="med" advTm="28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cts About Silver | Live Science">
            <a:extLst>
              <a:ext uri="{FF2B5EF4-FFF2-40B4-BE49-F238E27FC236}">
                <a16:creationId xmlns:a16="http://schemas.microsoft.com/office/drawing/2014/main" id="{484D0908-0F06-3BD9-191A-65848DA6E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6" b="6763"/>
          <a:stretch/>
        </p:blipFill>
        <p:spPr bwMode="auto">
          <a:xfrm>
            <a:off x="12428409" y="2330817"/>
            <a:ext cx="4042136" cy="396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E4DE4-1988-27DF-737C-99EC74E235C1}"/>
              </a:ext>
            </a:extLst>
          </p:cNvPr>
          <p:cNvCxnSpPr>
            <a:cxnSpLocks/>
          </p:cNvCxnSpPr>
          <p:nvPr/>
        </p:nvCxnSpPr>
        <p:spPr>
          <a:xfrm flipH="1">
            <a:off x="421106" y="3392488"/>
            <a:ext cx="2851483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F3673C-1421-EBE7-57B4-03A382562349}"/>
                  </a:ext>
                </a:extLst>
              </p:cNvPr>
              <p:cNvSpPr txBox="1"/>
              <p:nvPr/>
            </p:nvSpPr>
            <p:spPr>
              <a:xfrm>
                <a:off x="4350724" y="1208512"/>
                <a:ext cx="3418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Silver (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GB" sz="4000" dirty="0"/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47 protons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47 electrons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F3673C-1421-EBE7-57B4-03A38256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24" y="1208512"/>
                <a:ext cx="3418496" cy="1938992"/>
              </a:xfrm>
              <a:prstGeom prst="rect">
                <a:avLst/>
              </a:prstGeom>
              <a:blipFill>
                <a:blip r:embed="rId4"/>
                <a:stretch>
                  <a:fillRect l="-6429" t="-5660" r="-250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71D789D9-7176-F355-A3EE-7760371B28C6}"/>
              </a:ext>
            </a:extLst>
          </p:cNvPr>
          <p:cNvGrpSpPr/>
          <p:nvPr/>
        </p:nvGrpSpPr>
        <p:grpSpPr>
          <a:xfrm>
            <a:off x="4350724" y="3416218"/>
            <a:ext cx="4572409" cy="3046988"/>
            <a:chOff x="4350724" y="3416218"/>
            <a:chExt cx="4572409" cy="3046988"/>
          </a:xfrm>
        </p:grpSpPr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A4C76B70-050A-17B7-5D91-6A4B8D3E1E30}"/>
                </a:ext>
              </a:extLst>
            </p:cNvPr>
            <p:cNvSpPr txBox="1"/>
            <p:nvPr/>
          </p:nvSpPr>
          <p:spPr>
            <a:xfrm>
              <a:off x="4350724" y="3416218"/>
              <a:ext cx="2945778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Shells: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 electrons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 electrons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18 electrons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18 electrons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 electron</a:t>
              </a:r>
            </a:p>
          </p:txBody>
        </p:sp>
        <p:cxnSp>
          <p:nvCxnSpPr>
            <p:cNvPr id="1119" name="Straight Connector 1118">
              <a:extLst>
                <a:ext uri="{FF2B5EF4-FFF2-40B4-BE49-F238E27FC236}">
                  <a16:creationId xmlns:a16="http://schemas.microsoft.com/office/drawing/2014/main" id="{0F557080-57FA-8915-44D6-D381A8A962B7}"/>
                </a:ext>
              </a:extLst>
            </p:cNvPr>
            <p:cNvCxnSpPr/>
            <p:nvPr/>
          </p:nvCxnSpPr>
          <p:spPr>
            <a:xfrm>
              <a:off x="7035991" y="4266472"/>
              <a:ext cx="1887142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>
              <a:extLst>
                <a:ext uri="{FF2B5EF4-FFF2-40B4-BE49-F238E27FC236}">
                  <a16:creationId xmlns:a16="http://schemas.microsoft.com/office/drawing/2014/main" id="{A6EF2636-6C06-B1B9-F264-EB865E031216}"/>
                </a:ext>
              </a:extLst>
            </p:cNvPr>
            <p:cNvCxnSpPr>
              <a:cxnSpLocks/>
            </p:cNvCxnSpPr>
            <p:nvPr/>
          </p:nvCxnSpPr>
          <p:spPr>
            <a:xfrm>
              <a:off x="7040643" y="4704539"/>
              <a:ext cx="153252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>
              <a:extLst>
                <a:ext uri="{FF2B5EF4-FFF2-40B4-BE49-F238E27FC236}">
                  <a16:creationId xmlns:a16="http://schemas.microsoft.com/office/drawing/2014/main" id="{90E13E1D-11F2-217C-DF7C-8B7DE0F82DCC}"/>
                </a:ext>
              </a:extLst>
            </p:cNvPr>
            <p:cNvCxnSpPr>
              <a:cxnSpLocks/>
            </p:cNvCxnSpPr>
            <p:nvPr/>
          </p:nvCxnSpPr>
          <p:spPr>
            <a:xfrm>
              <a:off x="7133857" y="5198044"/>
              <a:ext cx="130488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>
              <a:extLst>
                <a:ext uri="{FF2B5EF4-FFF2-40B4-BE49-F238E27FC236}">
                  <a16:creationId xmlns:a16="http://schemas.microsoft.com/office/drawing/2014/main" id="{E7C46658-6502-B1FE-C58A-58EAB00F3350}"/>
                </a:ext>
              </a:extLst>
            </p:cNvPr>
            <p:cNvCxnSpPr>
              <a:cxnSpLocks/>
            </p:cNvCxnSpPr>
            <p:nvPr/>
          </p:nvCxnSpPr>
          <p:spPr>
            <a:xfrm>
              <a:off x="7162945" y="5719988"/>
              <a:ext cx="117397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>
              <a:extLst>
                <a:ext uri="{FF2B5EF4-FFF2-40B4-BE49-F238E27FC236}">
                  <a16:creationId xmlns:a16="http://schemas.microsoft.com/office/drawing/2014/main" id="{2D658555-855C-A955-218E-BCAC7895923C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28" y="6179154"/>
              <a:ext cx="150044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C842D-A370-639E-8CB6-68C368F2B1A3}"/>
              </a:ext>
            </a:extLst>
          </p:cNvPr>
          <p:cNvGrpSpPr/>
          <p:nvPr/>
        </p:nvGrpSpPr>
        <p:grpSpPr>
          <a:xfrm>
            <a:off x="7628460" y="1343516"/>
            <a:ext cx="4563540" cy="5416961"/>
            <a:chOff x="7628460" y="1343516"/>
            <a:chExt cx="4563540" cy="5416961"/>
          </a:xfrm>
        </p:grpSpPr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C2F4F1B4-5503-56F4-0DA5-9C25E2B2F7F5}"/>
                </a:ext>
              </a:extLst>
            </p:cNvPr>
            <p:cNvGrpSpPr/>
            <p:nvPr/>
          </p:nvGrpSpPr>
          <p:grpSpPr>
            <a:xfrm>
              <a:off x="7628460" y="2130736"/>
              <a:ext cx="4425989" cy="4629741"/>
              <a:chOff x="5160984" y="3088012"/>
              <a:chExt cx="3525816" cy="36881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434A4B4-488A-EDE3-2F6F-E11C1AF8612F}"/>
                      </a:ext>
                    </a:extLst>
                  </p:cNvPr>
                  <p:cNvSpPr/>
                  <p:nvPr/>
                </p:nvSpPr>
                <p:spPr>
                  <a:xfrm>
                    <a:off x="6425904" y="4472064"/>
                    <a:ext cx="995976" cy="995976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𝐴𝑔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434A4B4-488A-EDE3-2F6F-E11C1AF861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5904" y="4472064"/>
                    <a:ext cx="995976" cy="99597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060A4B9-0F33-09DB-3C6C-C0B5076AAAA3}"/>
                  </a:ext>
                </a:extLst>
              </p:cNvPr>
              <p:cNvSpPr/>
              <p:nvPr/>
            </p:nvSpPr>
            <p:spPr>
              <a:xfrm>
                <a:off x="6163704" y="4209864"/>
                <a:ext cx="1520376" cy="15203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FE0A3C3-D6D1-B3BA-2484-9E6296579F25}"/>
                  </a:ext>
                </a:extLst>
              </p:cNvPr>
              <p:cNvSpPr/>
              <p:nvPr/>
            </p:nvSpPr>
            <p:spPr>
              <a:xfrm>
                <a:off x="5907744" y="3953904"/>
                <a:ext cx="2032296" cy="20322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4958E0F4-B489-253E-3BD0-79B6155D0A65}"/>
                  </a:ext>
                </a:extLst>
              </p:cNvPr>
              <p:cNvSpPr/>
              <p:nvPr/>
            </p:nvSpPr>
            <p:spPr>
              <a:xfrm>
                <a:off x="5653164" y="3699324"/>
                <a:ext cx="2541456" cy="25414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82FE311C-0ED2-71BC-C388-164535595222}"/>
                  </a:ext>
                </a:extLst>
              </p:cNvPr>
              <p:cNvSpPr/>
              <p:nvPr/>
            </p:nvSpPr>
            <p:spPr>
              <a:xfrm>
                <a:off x="5386464" y="3432624"/>
                <a:ext cx="3074856" cy="30748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7E52F197-1365-33FF-FC6F-3D3C279F19D9}"/>
                  </a:ext>
                </a:extLst>
              </p:cNvPr>
              <p:cNvSpPr/>
              <p:nvPr/>
            </p:nvSpPr>
            <p:spPr>
              <a:xfrm flipV="1">
                <a:off x="5160984" y="3163964"/>
                <a:ext cx="3525816" cy="36121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5400" dirty="0"/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31F6A7CA-5C42-EFCB-A358-0B7AE83B92CF}"/>
                  </a:ext>
                </a:extLst>
              </p:cNvPr>
              <p:cNvSpPr/>
              <p:nvPr/>
            </p:nvSpPr>
            <p:spPr>
              <a:xfrm>
                <a:off x="6829108" y="411204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BA1D78D-D67D-0C62-AE74-B36043B3A99B}"/>
                  </a:ext>
                </a:extLst>
              </p:cNvPr>
              <p:cNvSpPr/>
              <p:nvPr/>
            </p:nvSpPr>
            <p:spPr>
              <a:xfrm>
                <a:off x="6829108" y="3088012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1AAAEFF9-3326-9844-3BE1-219C2DC909A4}"/>
                  </a:ext>
                </a:extLst>
              </p:cNvPr>
              <p:cNvSpPr/>
              <p:nvPr/>
            </p:nvSpPr>
            <p:spPr>
              <a:xfrm>
                <a:off x="6829108" y="563244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845C5B62-35A6-40E3-89C2-7964CB930CDD}"/>
                  </a:ext>
                </a:extLst>
              </p:cNvPr>
              <p:cNvGrpSpPr/>
              <p:nvPr/>
            </p:nvGrpSpPr>
            <p:grpSpPr>
              <a:xfrm>
                <a:off x="5806464" y="3849673"/>
                <a:ext cx="2225294" cy="2228820"/>
                <a:chOff x="5805419" y="3848510"/>
                <a:chExt cx="2225294" cy="2228820"/>
              </a:xfrm>
            </p:grpSpPr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5B163419-B21C-B55C-8B8B-808537F16452}"/>
                    </a:ext>
                  </a:extLst>
                </p:cNvPr>
                <p:cNvSpPr/>
                <p:nvPr/>
              </p:nvSpPr>
              <p:spPr>
                <a:xfrm>
                  <a:off x="6829108" y="384851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2396F743-6FA0-426A-2CAE-5AF1573CECDC}"/>
                    </a:ext>
                  </a:extLst>
                </p:cNvPr>
                <p:cNvSpPr/>
                <p:nvPr/>
              </p:nvSpPr>
              <p:spPr>
                <a:xfrm>
                  <a:off x="6829108" y="5895984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39" name="Oval 1038">
                  <a:extLst>
                    <a:ext uri="{FF2B5EF4-FFF2-40B4-BE49-F238E27FC236}">
                      <a16:creationId xmlns:a16="http://schemas.microsoft.com/office/drawing/2014/main" id="{97769A11-F3CA-554C-EB39-B9E0AA224686}"/>
                    </a:ext>
                  </a:extLst>
                </p:cNvPr>
                <p:cNvSpPr/>
                <p:nvPr/>
              </p:nvSpPr>
              <p:spPr>
                <a:xfrm>
                  <a:off x="7849367" y="487937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591E7EBF-BC65-6EB3-812F-472DD359785C}"/>
                    </a:ext>
                  </a:extLst>
                </p:cNvPr>
                <p:cNvSpPr/>
                <p:nvPr/>
              </p:nvSpPr>
              <p:spPr>
                <a:xfrm>
                  <a:off x="5805419" y="48757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427FBB79-A292-7C5B-3EEC-966CCAACB769}"/>
                  </a:ext>
                </a:extLst>
              </p:cNvPr>
              <p:cNvSpPr/>
              <p:nvPr/>
            </p:nvSpPr>
            <p:spPr>
              <a:xfrm>
                <a:off x="6106429" y="41497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4D372FF1-1542-EC6C-0965-8006D13749C4}"/>
                  </a:ext>
                </a:extLst>
              </p:cNvPr>
              <p:cNvSpPr/>
              <p:nvPr/>
            </p:nvSpPr>
            <p:spPr>
              <a:xfrm>
                <a:off x="7554212" y="5597499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8B0228C4-30DC-9507-4BAD-83BADD074090}"/>
                  </a:ext>
                </a:extLst>
              </p:cNvPr>
              <p:cNvSpPr/>
              <p:nvPr/>
            </p:nvSpPr>
            <p:spPr>
              <a:xfrm>
                <a:off x="7556796" y="415721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06D2ADFD-A1A8-7332-6A49-9A27B8DA7E83}"/>
                  </a:ext>
                </a:extLst>
              </p:cNvPr>
              <p:cNvSpPr/>
              <p:nvPr/>
            </p:nvSpPr>
            <p:spPr>
              <a:xfrm>
                <a:off x="6108927" y="5599928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2229E03B-93ED-AD23-E676-501FC305B724}"/>
                  </a:ext>
                </a:extLst>
              </p:cNvPr>
              <p:cNvGrpSpPr/>
              <p:nvPr/>
            </p:nvGrpSpPr>
            <p:grpSpPr>
              <a:xfrm>
                <a:off x="6829108" y="3596531"/>
                <a:ext cx="181346" cy="2732778"/>
                <a:chOff x="6829108" y="3596531"/>
                <a:chExt cx="181346" cy="2732778"/>
              </a:xfrm>
            </p:grpSpPr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E656F6EB-BD78-1FA8-AA7F-55A6D3A8503B}"/>
                    </a:ext>
                  </a:extLst>
                </p:cNvPr>
                <p:cNvSpPr/>
                <p:nvPr/>
              </p:nvSpPr>
              <p:spPr>
                <a:xfrm>
                  <a:off x="6829108" y="35965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2DFC1377-32B6-BA7B-4D21-A8AEDC2D1B79}"/>
                    </a:ext>
                  </a:extLst>
                </p:cNvPr>
                <p:cNvSpPr/>
                <p:nvPr/>
              </p:nvSpPr>
              <p:spPr>
                <a:xfrm>
                  <a:off x="6829108" y="614796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8DAD1775-29D7-982E-87F1-1BDBB42F0522}"/>
                  </a:ext>
                </a:extLst>
              </p:cNvPr>
              <p:cNvGrpSpPr/>
              <p:nvPr/>
            </p:nvGrpSpPr>
            <p:grpSpPr>
              <a:xfrm rot="20431404">
                <a:off x="6828338" y="3604607"/>
                <a:ext cx="181346" cy="2732778"/>
                <a:chOff x="6829108" y="3596531"/>
                <a:chExt cx="181346" cy="2732778"/>
              </a:xfrm>
            </p:grpSpPr>
            <p:sp>
              <p:nvSpPr>
                <p:cNvPr id="1049" name="Oval 1048">
                  <a:extLst>
                    <a:ext uri="{FF2B5EF4-FFF2-40B4-BE49-F238E27FC236}">
                      <a16:creationId xmlns:a16="http://schemas.microsoft.com/office/drawing/2014/main" id="{CD54C158-53E8-4419-E304-38894B3DA972}"/>
                    </a:ext>
                  </a:extLst>
                </p:cNvPr>
                <p:cNvSpPr/>
                <p:nvPr/>
              </p:nvSpPr>
              <p:spPr>
                <a:xfrm rot="1168596">
                  <a:off x="6829108" y="359653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50" name="Oval 1049">
                  <a:extLst>
                    <a:ext uri="{FF2B5EF4-FFF2-40B4-BE49-F238E27FC236}">
                      <a16:creationId xmlns:a16="http://schemas.microsoft.com/office/drawing/2014/main" id="{8A88FDD5-E09F-F42F-DCEB-0C835F151140}"/>
                    </a:ext>
                  </a:extLst>
                </p:cNvPr>
                <p:cNvSpPr/>
                <p:nvPr/>
              </p:nvSpPr>
              <p:spPr>
                <a:xfrm rot="1168596">
                  <a:off x="6829108" y="614796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995381E3-7C23-4520-E1E3-315D8A35BA93}"/>
                  </a:ext>
                </a:extLst>
              </p:cNvPr>
              <p:cNvSpPr/>
              <p:nvPr/>
            </p:nvSpPr>
            <p:spPr>
              <a:xfrm>
                <a:off x="6006408" y="390027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0C6BC0E7-2C73-2A31-7510-0FABFBBB0579}"/>
                  </a:ext>
                </a:extLst>
              </p:cNvPr>
              <p:cNvSpPr/>
              <p:nvPr/>
            </p:nvSpPr>
            <p:spPr>
              <a:xfrm>
                <a:off x="7647098" y="585422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0AA1F06A-6821-1482-2C47-3233AB231B24}"/>
                  </a:ext>
                </a:extLst>
              </p:cNvPr>
              <p:cNvSpPr/>
              <p:nvPr/>
            </p:nvSpPr>
            <p:spPr>
              <a:xfrm>
                <a:off x="5732208" y="423637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3A0928B3-73C9-8555-CC24-2082FDF4054A}"/>
                  </a:ext>
                </a:extLst>
              </p:cNvPr>
              <p:cNvSpPr/>
              <p:nvPr/>
            </p:nvSpPr>
            <p:spPr>
              <a:xfrm>
                <a:off x="7930506" y="55314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BBFC300F-3600-3AFA-F5C5-5787DB8FBAF6}"/>
                  </a:ext>
                </a:extLst>
              </p:cNvPr>
              <p:cNvSpPr/>
              <p:nvPr/>
            </p:nvSpPr>
            <p:spPr>
              <a:xfrm>
                <a:off x="5567872" y="510890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3E462361-5922-80B9-1A80-2604EAB66BEE}"/>
                  </a:ext>
                </a:extLst>
              </p:cNvPr>
              <p:cNvSpPr/>
              <p:nvPr/>
            </p:nvSpPr>
            <p:spPr>
              <a:xfrm>
                <a:off x="8077652" y="464976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C6BDFAEB-29F4-3F27-66D8-EB554641F7A9}"/>
                  </a:ext>
                </a:extLst>
              </p:cNvPr>
              <p:cNvSpPr/>
              <p:nvPr/>
            </p:nvSpPr>
            <p:spPr>
              <a:xfrm>
                <a:off x="5725354" y="551421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62F6D798-AB4D-00D0-E4A5-B424CBA2D98A}"/>
                  </a:ext>
                </a:extLst>
              </p:cNvPr>
              <p:cNvSpPr/>
              <p:nvPr/>
            </p:nvSpPr>
            <p:spPr>
              <a:xfrm>
                <a:off x="7937382" y="424379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42121514-D7AB-E09D-5F98-830088A1FF90}"/>
                  </a:ext>
                </a:extLst>
              </p:cNvPr>
              <p:cNvSpPr/>
              <p:nvPr/>
            </p:nvSpPr>
            <p:spPr>
              <a:xfrm>
                <a:off x="6014702" y="58635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C5F04C60-EA36-7975-2DD1-D23AA6B265C9}"/>
                  </a:ext>
                </a:extLst>
              </p:cNvPr>
              <p:cNvSpPr/>
              <p:nvPr/>
            </p:nvSpPr>
            <p:spPr>
              <a:xfrm>
                <a:off x="7641508" y="389798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BDF89A66-2E48-05DD-01F8-3E7DF8305294}"/>
                  </a:ext>
                </a:extLst>
              </p:cNvPr>
              <p:cNvSpPr/>
              <p:nvPr/>
            </p:nvSpPr>
            <p:spPr>
              <a:xfrm>
                <a:off x="6394664" y="607275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4C6C2AA0-7453-95F9-84D7-F716F92C113C}"/>
                  </a:ext>
                </a:extLst>
              </p:cNvPr>
              <p:cNvSpPr/>
              <p:nvPr/>
            </p:nvSpPr>
            <p:spPr>
              <a:xfrm>
                <a:off x="7273030" y="367728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C2B06AB9-DC50-D762-7625-F560AF563DE1}"/>
                  </a:ext>
                </a:extLst>
              </p:cNvPr>
              <p:cNvSpPr/>
              <p:nvPr/>
            </p:nvSpPr>
            <p:spPr>
              <a:xfrm>
                <a:off x="5574221" y="464976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9CD5A806-0724-C5EC-DE29-93B285748AB5}"/>
                  </a:ext>
                </a:extLst>
              </p:cNvPr>
              <p:cNvSpPr/>
              <p:nvPr/>
            </p:nvSpPr>
            <p:spPr>
              <a:xfrm>
                <a:off x="8082108" y="510072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grpSp>
            <p:nvGrpSpPr>
              <p:cNvPr id="1095" name="Group 1094">
                <a:extLst>
                  <a:ext uri="{FF2B5EF4-FFF2-40B4-BE49-F238E27FC236}">
                    <a16:creationId xmlns:a16="http://schemas.microsoft.com/office/drawing/2014/main" id="{8918D915-D1B3-A8E3-E0B8-65C838022B22}"/>
                  </a:ext>
                </a:extLst>
              </p:cNvPr>
              <p:cNvGrpSpPr/>
              <p:nvPr/>
            </p:nvGrpSpPr>
            <p:grpSpPr>
              <a:xfrm>
                <a:off x="5489144" y="3332993"/>
                <a:ext cx="2862592" cy="3259606"/>
                <a:chOff x="5489144" y="3332993"/>
                <a:chExt cx="2862592" cy="3259606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5E66C946-D62C-1E07-EF86-420A9DA68175}"/>
                    </a:ext>
                  </a:extLst>
                </p:cNvPr>
                <p:cNvSpPr/>
                <p:nvPr/>
              </p:nvSpPr>
              <p:spPr>
                <a:xfrm>
                  <a:off x="6829108" y="333299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6BDC3B55-F350-82B4-6D57-99BEFFF4B580}"/>
                    </a:ext>
                  </a:extLst>
                </p:cNvPr>
                <p:cNvSpPr/>
                <p:nvPr/>
              </p:nvSpPr>
              <p:spPr>
                <a:xfrm>
                  <a:off x="6829108" y="641125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85" name="Oval 1084">
                  <a:extLst>
                    <a:ext uri="{FF2B5EF4-FFF2-40B4-BE49-F238E27FC236}">
                      <a16:creationId xmlns:a16="http://schemas.microsoft.com/office/drawing/2014/main" id="{BB592850-3CA6-7DC1-6CD2-78032CCB25E2}"/>
                    </a:ext>
                  </a:extLst>
                </p:cNvPr>
                <p:cNvSpPr/>
                <p:nvPr/>
              </p:nvSpPr>
              <p:spPr>
                <a:xfrm>
                  <a:off x="6301380" y="342618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86" name="Oval 1085">
                  <a:extLst>
                    <a:ext uri="{FF2B5EF4-FFF2-40B4-BE49-F238E27FC236}">
                      <a16:creationId xmlns:a16="http://schemas.microsoft.com/office/drawing/2014/main" id="{3213DCDF-F920-B44A-280A-7322C56D08DE}"/>
                    </a:ext>
                  </a:extLst>
                </p:cNvPr>
                <p:cNvSpPr/>
                <p:nvPr/>
              </p:nvSpPr>
              <p:spPr>
                <a:xfrm>
                  <a:off x="7356268" y="6318057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2" name="Oval 1091">
                  <a:extLst>
                    <a:ext uri="{FF2B5EF4-FFF2-40B4-BE49-F238E27FC236}">
                      <a16:creationId xmlns:a16="http://schemas.microsoft.com/office/drawing/2014/main" id="{F5C34198-94EB-AA2D-201D-58D60607D979}"/>
                    </a:ext>
                  </a:extLst>
                </p:cNvPr>
                <p:cNvSpPr/>
                <p:nvPr/>
              </p:nvSpPr>
              <p:spPr>
                <a:xfrm>
                  <a:off x="5829636" y="3702225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3" name="Oval 1092">
                  <a:extLst>
                    <a:ext uri="{FF2B5EF4-FFF2-40B4-BE49-F238E27FC236}">
                      <a16:creationId xmlns:a16="http://schemas.microsoft.com/office/drawing/2014/main" id="{9C222B81-71B4-0460-0769-63B62196FEFB}"/>
                    </a:ext>
                  </a:extLst>
                </p:cNvPr>
                <p:cNvSpPr/>
                <p:nvPr/>
              </p:nvSpPr>
              <p:spPr>
                <a:xfrm>
                  <a:off x="7830330" y="604165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0" name="Oval 1089">
                  <a:extLst>
                    <a:ext uri="{FF2B5EF4-FFF2-40B4-BE49-F238E27FC236}">
                      <a16:creationId xmlns:a16="http://schemas.microsoft.com/office/drawing/2014/main" id="{754DC5DB-6E44-D8CD-6874-E9F10EBCC9BD}"/>
                    </a:ext>
                  </a:extLst>
                </p:cNvPr>
                <p:cNvSpPr/>
                <p:nvPr/>
              </p:nvSpPr>
              <p:spPr>
                <a:xfrm>
                  <a:off x="5489144" y="4116046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1" name="Oval 1090">
                  <a:extLst>
                    <a:ext uri="{FF2B5EF4-FFF2-40B4-BE49-F238E27FC236}">
                      <a16:creationId xmlns:a16="http://schemas.microsoft.com/office/drawing/2014/main" id="{31DDAB07-6997-13AF-D5BF-456DE2AAC5C5}"/>
                    </a:ext>
                  </a:extLst>
                </p:cNvPr>
                <p:cNvSpPr/>
                <p:nvPr/>
              </p:nvSpPr>
              <p:spPr>
                <a:xfrm>
                  <a:off x="8170390" y="562820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grpSp>
            <p:nvGrpSpPr>
              <p:cNvPr id="1096" name="Group 1095">
                <a:extLst>
                  <a:ext uri="{FF2B5EF4-FFF2-40B4-BE49-F238E27FC236}">
                    <a16:creationId xmlns:a16="http://schemas.microsoft.com/office/drawing/2014/main" id="{9616C757-B2F5-0017-ECC8-A5C560CE3FC5}"/>
                  </a:ext>
                </a:extLst>
              </p:cNvPr>
              <p:cNvGrpSpPr/>
              <p:nvPr/>
            </p:nvGrpSpPr>
            <p:grpSpPr>
              <a:xfrm>
                <a:off x="5489144" y="3332993"/>
                <a:ext cx="2862592" cy="3259606"/>
                <a:chOff x="5489144" y="3332993"/>
                <a:chExt cx="2862592" cy="3259606"/>
              </a:xfrm>
            </p:grpSpPr>
            <p:sp>
              <p:nvSpPr>
                <p:cNvPr id="1097" name="Oval 1096">
                  <a:extLst>
                    <a:ext uri="{FF2B5EF4-FFF2-40B4-BE49-F238E27FC236}">
                      <a16:creationId xmlns:a16="http://schemas.microsoft.com/office/drawing/2014/main" id="{3D8EFFB1-32F1-F63B-4E30-81BE2B8A10B3}"/>
                    </a:ext>
                  </a:extLst>
                </p:cNvPr>
                <p:cNvSpPr/>
                <p:nvPr/>
              </p:nvSpPr>
              <p:spPr>
                <a:xfrm>
                  <a:off x="6829108" y="333299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8" name="Oval 1097">
                  <a:extLst>
                    <a:ext uri="{FF2B5EF4-FFF2-40B4-BE49-F238E27FC236}">
                      <a16:creationId xmlns:a16="http://schemas.microsoft.com/office/drawing/2014/main" id="{A9B8A63F-EB12-25D4-B507-9CF7118A536F}"/>
                    </a:ext>
                  </a:extLst>
                </p:cNvPr>
                <p:cNvSpPr/>
                <p:nvPr/>
              </p:nvSpPr>
              <p:spPr>
                <a:xfrm>
                  <a:off x="6829108" y="6411253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099" name="Oval 1098">
                  <a:extLst>
                    <a:ext uri="{FF2B5EF4-FFF2-40B4-BE49-F238E27FC236}">
                      <a16:creationId xmlns:a16="http://schemas.microsoft.com/office/drawing/2014/main" id="{294F32B0-3E76-94CA-0A6D-D0F88B0AC9E1}"/>
                    </a:ext>
                  </a:extLst>
                </p:cNvPr>
                <p:cNvSpPr/>
                <p:nvPr/>
              </p:nvSpPr>
              <p:spPr>
                <a:xfrm>
                  <a:off x="6301380" y="3426189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100" name="Oval 1099">
                  <a:extLst>
                    <a:ext uri="{FF2B5EF4-FFF2-40B4-BE49-F238E27FC236}">
                      <a16:creationId xmlns:a16="http://schemas.microsoft.com/office/drawing/2014/main" id="{25C73977-D1A0-22B2-35DB-C3B8238AAEED}"/>
                    </a:ext>
                  </a:extLst>
                </p:cNvPr>
                <p:cNvSpPr/>
                <p:nvPr/>
              </p:nvSpPr>
              <p:spPr>
                <a:xfrm>
                  <a:off x="7356268" y="6318057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101" name="Oval 1100">
                  <a:extLst>
                    <a:ext uri="{FF2B5EF4-FFF2-40B4-BE49-F238E27FC236}">
                      <a16:creationId xmlns:a16="http://schemas.microsoft.com/office/drawing/2014/main" id="{F80888A4-79A3-CBA6-FCC8-B2736289161F}"/>
                    </a:ext>
                  </a:extLst>
                </p:cNvPr>
                <p:cNvSpPr/>
                <p:nvPr/>
              </p:nvSpPr>
              <p:spPr>
                <a:xfrm>
                  <a:off x="5829636" y="3702225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102" name="Oval 1101">
                  <a:extLst>
                    <a:ext uri="{FF2B5EF4-FFF2-40B4-BE49-F238E27FC236}">
                      <a16:creationId xmlns:a16="http://schemas.microsoft.com/office/drawing/2014/main" id="{9C6D5149-DFD7-D80E-8653-1B9E6EF4E33B}"/>
                    </a:ext>
                  </a:extLst>
                </p:cNvPr>
                <p:cNvSpPr/>
                <p:nvPr/>
              </p:nvSpPr>
              <p:spPr>
                <a:xfrm>
                  <a:off x="7830330" y="6041651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103" name="Oval 1102">
                  <a:extLst>
                    <a:ext uri="{FF2B5EF4-FFF2-40B4-BE49-F238E27FC236}">
                      <a16:creationId xmlns:a16="http://schemas.microsoft.com/office/drawing/2014/main" id="{8C501B0E-63E4-277F-C142-467439C41081}"/>
                    </a:ext>
                  </a:extLst>
                </p:cNvPr>
                <p:cNvSpPr/>
                <p:nvPr/>
              </p:nvSpPr>
              <p:spPr>
                <a:xfrm>
                  <a:off x="5489144" y="4116046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  <p:sp>
              <p:nvSpPr>
                <p:cNvPr id="1104" name="Oval 1103">
                  <a:extLst>
                    <a:ext uri="{FF2B5EF4-FFF2-40B4-BE49-F238E27FC236}">
                      <a16:creationId xmlns:a16="http://schemas.microsoft.com/office/drawing/2014/main" id="{AC53A71D-A9B2-DD9D-7EC4-68FA29643FC6}"/>
                    </a:ext>
                  </a:extLst>
                </p:cNvPr>
                <p:cNvSpPr/>
                <p:nvPr/>
              </p:nvSpPr>
              <p:spPr>
                <a:xfrm>
                  <a:off x="8170390" y="5628200"/>
                  <a:ext cx="181346" cy="181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200" dirty="0"/>
                    <a:t>-</a:t>
                  </a:r>
                </a:p>
              </p:txBody>
            </p:sp>
          </p:grp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579C2F7E-220F-7579-4CCE-386C59C361B3}"/>
                  </a:ext>
                </a:extLst>
              </p:cNvPr>
              <p:cNvSpPr/>
              <p:nvPr/>
            </p:nvSpPr>
            <p:spPr>
              <a:xfrm>
                <a:off x="5313031" y="513751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4B737E6B-F77A-EF4C-B2E8-3CBC8B6D6220}"/>
                  </a:ext>
                </a:extLst>
              </p:cNvPr>
              <p:cNvSpPr/>
              <p:nvPr/>
            </p:nvSpPr>
            <p:spPr>
              <a:xfrm>
                <a:off x="8345411" y="4608029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C1817D19-2045-7A2A-5387-B8D2F8DA2A53}"/>
                  </a:ext>
                </a:extLst>
              </p:cNvPr>
              <p:cNvSpPr/>
              <p:nvPr/>
            </p:nvSpPr>
            <p:spPr>
              <a:xfrm>
                <a:off x="5495612" y="564134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22D52638-ED9F-3CA4-5849-45FAA2496BD4}"/>
                  </a:ext>
                </a:extLst>
              </p:cNvPr>
              <p:cNvSpPr/>
              <p:nvPr/>
            </p:nvSpPr>
            <p:spPr>
              <a:xfrm>
                <a:off x="8162929" y="4104757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6F9BDA06-5DE6-C51E-7654-F26C92BFC5B5}"/>
                  </a:ext>
                </a:extLst>
              </p:cNvPr>
              <p:cNvSpPr/>
              <p:nvPr/>
            </p:nvSpPr>
            <p:spPr>
              <a:xfrm>
                <a:off x="5848677" y="60585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9ADBC244-E313-90C8-315F-65BEFF38A269}"/>
                  </a:ext>
                </a:extLst>
              </p:cNvPr>
              <p:cNvSpPr/>
              <p:nvPr/>
            </p:nvSpPr>
            <p:spPr>
              <a:xfrm>
                <a:off x="7809100" y="3685304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802766C6-9820-7E05-F9EE-CC7C5BC81E1C}"/>
                  </a:ext>
                </a:extLst>
              </p:cNvPr>
              <p:cNvSpPr/>
              <p:nvPr/>
            </p:nvSpPr>
            <p:spPr>
              <a:xfrm>
                <a:off x="6314898" y="6322816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781F4020-DAD2-5E0D-9E43-D5A64563A895}"/>
                  </a:ext>
                </a:extLst>
              </p:cNvPr>
              <p:cNvSpPr/>
              <p:nvPr/>
            </p:nvSpPr>
            <p:spPr>
              <a:xfrm>
                <a:off x="7343318" y="342143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5F0C905C-6069-1956-0768-F405DF39179E}"/>
                  </a:ext>
                </a:extLst>
              </p:cNvPr>
              <p:cNvSpPr/>
              <p:nvPr/>
            </p:nvSpPr>
            <p:spPr>
              <a:xfrm>
                <a:off x="8336688" y="5133145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99BC010D-6710-5CA4-CB3D-CC47E7C4A60E}"/>
                  </a:ext>
                </a:extLst>
              </p:cNvPr>
              <p:cNvSpPr/>
              <p:nvPr/>
            </p:nvSpPr>
            <p:spPr>
              <a:xfrm>
                <a:off x="5316272" y="4626780"/>
                <a:ext cx="181346" cy="18134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3200" dirty="0"/>
                  <a:t>-</a:t>
                </a:r>
              </a:p>
            </p:txBody>
          </p:sp>
        </p:grp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AB9A381F-1E90-3B95-9B86-EBBF90F42D0C}"/>
                </a:ext>
              </a:extLst>
            </p:cNvPr>
            <p:cNvSpPr txBox="1"/>
            <p:nvPr/>
          </p:nvSpPr>
          <p:spPr>
            <a:xfrm>
              <a:off x="7769220" y="1343516"/>
              <a:ext cx="44227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Bohr Model of Atom</a:t>
              </a:r>
              <a:endParaRPr lang="en-GB" sz="4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01F79D-157E-ACFD-041A-6DD1AE494B43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56298-1621-A186-3EB9-8842299BE4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3080" y="2125800"/>
              <a:ext cx="10992600" cy="450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56298-1621-A186-3EB9-8842299BE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3720" y="2116440"/>
                <a:ext cx="11011320" cy="4522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14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639">
        <p:fade/>
      </p:transition>
    </mc:Choice>
    <mc:Fallback xmlns="">
      <p:transition spd="med" advTm="39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4EF489-3599-A44A-79EF-64DE3EED0A53}"/>
                  </a:ext>
                </a:extLst>
              </p:cNvPr>
              <p:cNvSpPr txBox="1"/>
              <p:nvPr/>
            </p:nvSpPr>
            <p:spPr>
              <a:xfrm>
                <a:off x="6657223" y="5027792"/>
                <a:ext cx="5077578" cy="1604542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4EF489-3599-A44A-79EF-64DE3EED0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23" y="5027792"/>
                <a:ext cx="5077578" cy="1604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4DC485B-A506-89AE-B9EE-067BDAA2C278}"/>
              </a:ext>
            </a:extLst>
          </p:cNvPr>
          <p:cNvGrpSpPr/>
          <p:nvPr/>
        </p:nvGrpSpPr>
        <p:grpSpPr>
          <a:xfrm>
            <a:off x="169550" y="123354"/>
            <a:ext cx="5849642" cy="6868636"/>
            <a:chOff x="169550" y="123354"/>
            <a:chExt cx="5849642" cy="686863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2BB2751-2E7A-0437-DC12-02FA9C03BDEA}"/>
                </a:ext>
              </a:extLst>
            </p:cNvPr>
            <p:cNvSpPr txBox="1"/>
            <p:nvPr/>
          </p:nvSpPr>
          <p:spPr>
            <a:xfrm>
              <a:off x="273517" y="123354"/>
              <a:ext cx="5745675" cy="1107996"/>
            </a:xfrm>
            <a:prstGeom prst="rect">
              <a:avLst/>
            </a:prstGeom>
            <a:solidFill>
              <a:srgbClr val="FFFFCD"/>
            </a:solidFill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6600" dirty="0" err="1"/>
                <a:t>Poincaré</a:t>
              </a:r>
              <a:r>
                <a:rPr lang="en-CA" sz="6600" dirty="0"/>
                <a:t> Sphere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1FE1AFC-95B3-CDA9-F090-C2136010D2A8}"/>
                </a:ext>
              </a:extLst>
            </p:cNvPr>
            <p:cNvGrpSpPr/>
            <p:nvPr/>
          </p:nvGrpSpPr>
          <p:grpSpPr>
            <a:xfrm>
              <a:off x="169550" y="1182324"/>
              <a:ext cx="5506979" cy="5809666"/>
              <a:chOff x="6304508" y="1182324"/>
              <a:chExt cx="5506979" cy="5809666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3260C543-9E20-7B63-56A3-F0BCDB769BAE}"/>
                  </a:ext>
                </a:extLst>
              </p:cNvPr>
              <p:cNvGrpSpPr/>
              <p:nvPr/>
            </p:nvGrpSpPr>
            <p:grpSpPr>
              <a:xfrm>
                <a:off x="6825827" y="1182324"/>
                <a:ext cx="4452198" cy="5809666"/>
                <a:chOff x="6737475" y="1182324"/>
                <a:chExt cx="4452198" cy="5809666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69B9AA1D-7109-7B2C-D483-5BF61DFC5E3C}"/>
                    </a:ext>
                  </a:extLst>
                </p:cNvPr>
                <p:cNvSpPr/>
                <p:nvPr/>
              </p:nvSpPr>
              <p:spPr>
                <a:xfrm>
                  <a:off x="6737475" y="1841188"/>
                  <a:ext cx="4440055" cy="4440055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C9F398C-719B-D034-C976-1ADAFEEB0053}"/>
                    </a:ext>
                  </a:extLst>
                </p:cNvPr>
                <p:cNvSpPr/>
                <p:nvPr/>
              </p:nvSpPr>
              <p:spPr>
                <a:xfrm>
                  <a:off x="6749618" y="3112281"/>
                  <a:ext cx="4440055" cy="189787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20" name="Arc 119">
                  <a:extLst>
                    <a:ext uri="{FF2B5EF4-FFF2-40B4-BE49-F238E27FC236}">
                      <a16:creationId xmlns:a16="http://schemas.microsoft.com/office/drawing/2014/main" id="{AE1911D1-F516-FA7C-68C0-43F2029F6CB3}"/>
                    </a:ext>
                  </a:extLst>
                </p:cNvPr>
                <p:cNvSpPr/>
                <p:nvPr/>
              </p:nvSpPr>
              <p:spPr>
                <a:xfrm>
                  <a:off x="8255947" y="1818077"/>
                  <a:ext cx="1395057" cy="4505511"/>
                </a:xfrm>
                <a:prstGeom prst="arc">
                  <a:avLst>
                    <a:gd name="adj1" fmla="val 16200000"/>
                    <a:gd name="adj2" fmla="val 541923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Arc 123">
                  <a:extLst>
                    <a:ext uri="{FF2B5EF4-FFF2-40B4-BE49-F238E27FC236}">
                      <a16:creationId xmlns:a16="http://schemas.microsoft.com/office/drawing/2014/main" id="{D77B7158-172C-FF2D-17A2-BC369A9D055A}"/>
                    </a:ext>
                  </a:extLst>
                </p:cNvPr>
                <p:cNvSpPr/>
                <p:nvPr/>
              </p:nvSpPr>
              <p:spPr>
                <a:xfrm rot="10800000">
                  <a:off x="8271310" y="1821910"/>
                  <a:ext cx="1395057" cy="4505511"/>
                </a:xfrm>
                <a:prstGeom prst="arc">
                  <a:avLst>
                    <a:gd name="adj1" fmla="val 16200000"/>
                    <a:gd name="adj2" fmla="val 5419235"/>
                  </a:avLst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8E40F123-1AC1-4606-2DA9-F8F85CB53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7099" y="1182324"/>
                      <a:ext cx="1066924" cy="13089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2286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spcAft>
                          <a:spcPts val="6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6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66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8E40F123-1AC1-4606-2DA9-F8F85CB530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7099" y="1182324"/>
                      <a:ext cx="1066924" cy="13089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effectLst>
                      <a:softEdge rad="2286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392291DB-C8C9-1601-48FA-C3E28A20DC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73285" y="5683042"/>
                      <a:ext cx="1066924" cy="13089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2286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spcAft>
                          <a:spcPts val="6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66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66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FED080D-E85B-F80C-A50D-85967981EE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73285" y="5683042"/>
                      <a:ext cx="1066924" cy="13089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effectLst>
                      <a:softEdge rad="2286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17D52693-5033-25B0-4132-D2569456AB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7848" y="2453417"/>
                      <a:ext cx="1066924" cy="13089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2286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>
                        <a:spcAft>
                          <a:spcPts val="6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6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DC9BD976-3CE9-2AFB-5075-8D56BEAE0A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37848" y="2453417"/>
                      <a:ext cx="1066924" cy="13089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2286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897DD7E1-8DEC-EF46-E9B8-D6D93D29F105}"/>
                      </a:ext>
                    </a:extLst>
                  </p:cNvPr>
                  <p:cNvSpPr txBox="1"/>
                  <p:nvPr/>
                </p:nvSpPr>
                <p:spPr>
                  <a:xfrm>
                    <a:off x="9182717" y="4309629"/>
                    <a:ext cx="1066924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5157BF9C-5924-E69C-3526-D5C0995A21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2717" y="4309629"/>
                    <a:ext cx="1066924" cy="13089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F926EAB-B537-1F0B-FECF-E6178961CE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4563" y="3414041"/>
                    <a:ext cx="1066924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F926EAB-B537-1F0B-FECF-E6178961C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4563" y="3414041"/>
                    <a:ext cx="1066924" cy="13089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00BA857-1968-76DA-C740-6AC437997104}"/>
                      </a:ext>
                    </a:extLst>
                  </p:cNvPr>
                  <p:cNvSpPr txBox="1"/>
                  <p:nvPr/>
                </p:nvSpPr>
                <p:spPr>
                  <a:xfrm>
                    <a:off x="6304508" y="3320795"/>
                    <a:ext cx="998655" cy="1308948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373F2971-3D75-1FC0-B17C-FD5136E351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4508" y="3320795"/>
                    <a:ext cx="998655" cy="13089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97F8A89-8538-B14C-09A6-BEE128435E6F}"/>
              </a:ext>
            </a:extLst>
          </p:cNvPr>
          <p:cNvGrpSpPr/>
          <p:nvPr/>
        </p:nvGrpSpPr>
        <p:grpSpPr>
          <a:xfrm>
            <a:off x="2932654" y="4048161"/>
            <a:ext cx="1970968" cy="1424588"/>
            <a:chOff x="2932654" y="4048161"/>
            <a:chExt cx="1970968" cy="142458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36DFCE7-6804-9F70-59BA-664CD890D1DD}"/>
                </a:ext>
              </a:extLst>
            </p:cNvPr>
            <p:cNvSpPr/>
            <p:nvPr/>
          </p:nvSpPr>
          <p:spPr>
            <a:xfrm>
              <a:off x="4602872" y="5171999"/>
              <a:ext cx="300750" cy="30075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C202F90-74E9-F1A2-143D-B3F3585D8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32654" y="4048161"/>
              <a:ext cx="1830118" cy="1282019"/>
            </a:xfrm>
            <a:prstGeom prst="straightConnector1">
              <a:avLst/>
            </a:prstGeom>
            <a:ln w="152400">
              <a:solidFill>
                <a:srgbClr val="401B5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7461FCE-9402-F2C6-AFAF-3BFC301CC095}"/>
              </a:ext>
            </a:extLst>
          </p:cNvPr>
          <p:cNvGrpSpPr/>
          <p:nvPr/>
        </p:nvGrpSpPr>
        <p:grpSpPr>
          <a:xfrm>
            <a:off x="6842248" y="-300211"/>
            <a:ext cx="5225972" cy="5264314"/>
            <a:chOff x="3146591" y="4373438"/>
            <a:chExt cx="2283241" cy="229999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069D6F6-9A5C-0EB0-973A-1FCBFB636E19}"/>
                </a:ext>
              </a:extLst>
            </p:cNvPr>
            <p:cNvGrpSpPr/>
            <p:nvPr/>
          </p:nvGrpSpPr>
          <p:grpSpPr>
            <a:xfrm>
              <a:off x="3146591" y="4779845"/>
              <a:ext cx="1893584" cy="1893586"/>
              <a:chOff x="786498" y="2089102"/>
              <a:chExt cx="2515823" cy="251582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5A54803-4500-EFE5-E85F-9584582D7BE8}"/>
                  </a:ext>
                </a:extLst>
              </p:cNvPr>
              <p:cNvSpPr/>
              <p:nvPr/>
            </p:nvSpPr>
            <p:spPr>
              <a:xfrm>
                <a:off x="786498" y="2089102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CFBE0D87-EF62-3678-0F35-B513FC55A6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51371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3CB4302-E599-FAAA-B1B5-22D23F14B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2089102"/>
                <a:ext cx="0" cy="251582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4102BF4C-3E24-9627-E2F1-86C9A3DCC32B}"/>
                    </a:ext>
                  </a:extLst>
                </p:cNvPr>
                <p:cNvSpPr txBox="1"/>
                <p:nvPr/>
              </p:nvSpPr>
              <p:spPr>
                <a:xfrm>
                  <a:off x="4991094" y="5281022"/>
                  <a:ext cx="438738" cy="443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4102BF4C-3E24-9627-E2F1-86C9A3DCC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1094" y="5281022"/>
                  <a:ext cx="438738" cy="4437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30B5760-5C09-05AA-F2D4-87E7EF5B7B91}"/>
                    </a:ext>
                  </a:extLst>
                </p:cNvPr>
                <p:cNvSpPr txBox="1"/>
                <p:nvPr/>
              </p:nvSpPr>
              <p:spPr>
                <a:xfrm>
                  <a:off x="4174956" y="4373438"/>
                  <a:ext cx="339897" cy="443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D30B5760-5C09-05AA-F2D4-87E7EF5B7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956" y="4373438"/>
                  <a:ext cx="339897" cy="4437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28252F9-BE0F-8FEE-C73A-E3A1D6ED5EAC}"/>
                </a:ext>
              </a:extLst>
            </p:cNvPr>
            <p:cNvSpPr/>
            <p:nvPr/>
          </p:nvSpPr>
          <p:spPr>
            <a:xfrm rot="5400000">
              <a:off x="3671632" y="4782603"/>
              <a:ext cx="843501" cy="1888068"/>
            </a:xfrm>
            <a:prstGeom prst="arc">
              <a:avLst>
                <a:gd name="adj1" fmla="val 16194184"/>
                <a:gd name="adj2" fmla="val 15641126"/>
              </a:avLst>
            </a:prstGeom>
            <a:ln w="1016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2982313-5641-B731-C46E-AC11ECF537E6}"/>
                  </a:ext>
                </a:extLst>
              </p:cNvPr>
              <p:cNvSpPr txBox="1"/>
              <p:nvPr/>
            </p:nvSpPr>
            <p:spPr>
              <a:xfrm>
                <a:off x="4919904" y="4908876"/>
                <a:ext cx="644401" cy="1127745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2982313-5641-B731-C46E-AC11ECF5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04" y="4908876"/>
                <a:ext cx="644401" cy="11277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353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65">
        <p:fade/>
      </p:transition>
    </mc:Choice>
    <mc:Fallback xmlns="">
      <p:transition spd="med" advTm="15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67D1D1-ACF6-7E62-1D82-A7D177466B6F}"/>
              </a:ext>
            </a:extLst>
          </p:cNvPr>
          <p:cNvGrpSpPr/>
          <p:nvPr/>
        </p:nvGrpSpPr>
        <p:grpSpPr>
          <a:xfrm>
            <a:off x="49612" y="1065093"/>
            <a:ext cx="6126762" cy="5675790"/>
            <a:chOff x="49612" y="1065093"/>
            <a:chExt cx="6126762" cy="56757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29A10D-CB2F-22F5-3802-7593EA52EF17}"/>
                </a:ext>
              </a:extLst>
            </p:cNvPr>
            <p:cNvGrpSpPr/>
            <p:nvPr/>
          </p:nvGrpSpPr>
          <p:grpSpPr>
            <a:xfrm>
              <a:off x="49612" y="1332224"/>
              <a:ext cx="6010693" cy="5408659"/>
              <a:chOff x="-26588" y="1332224"/>
              <a:chExt cx="6010693" cy="540865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56DAC34-FA24-C942-D18C-0441BB407584}"/>
                  </a:ext>
                </a:extLst>
              </p:cNvPr>
              <p:cNvSpPr/>
              <p:nvPr/>
            </p:nvSpPr>
            <p:spPr>
              <a:xfrm>
                <a:off x="625091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6ADFC0C-B075-145D-9C25-55FEAD1B54EB}"/>
                  </a:ext>
                </a:extLst>
              </p:cNvPr>
              <p:cNvSpPr/>
              <p:nvPr/>
            </p:nvSpPr>
            <p:spPr>
              <a:xfrm>
                <a:off x="637234" y="3112281"/>
                <a:ext cx="4440055" cy="189787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E6711E95-2E87-71B5-3DA8-1E1FF47285C8}"/>
                  </a:ext>
                </a:extLst>
              </p:cNvPr>
              <p:cNvSpPr/>
              <p:nvPr/>
            </p:nvSpPr>
            <p:spPr>
              <a:xfrm>
                <a:off x="2143563" y="1818077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4197ECB5-710D-9090-727F-FB8BA44F519B}"/>
                  </a:ext>
                </a:extLst>
              </p:cNvPr>
              <p:cNvSpPr/>
              <p:nvPr/>
            </p:nvSpPr>
            <p:spPr>
              <a:xfrm rot="10800000">
                <a:off x="2158926" y="1821910"/>
                <a:ext cx="1395057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30662B0-DB1E-2529-E9D7-58D94CE39BA3}"/>
                      </a:ext>
                    </a:extLst>
                  </p:cNvPr>
                  <p:cNvSpPr txBox="1"/>
                  <p:nvPr/>
                </p:nvSpPr>
                <p:spPr>
                  <a:xfrm>
                    <a:off x="1953090" y="1332224"/>
                    <a:ext cx="169342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30662B0-DB1E-2529-E9D7-58D94CE39B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3090" y="1332224"/>
                    <a:ext cx="1693421" cy="9079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617968-63E2-0D82-3AFD-C64E69A4E59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3090" y="5832942"/>
                    <a:ext cx="17265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41617968-63E2-0D82-3AFD-C64E69A4E5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3090" y="5832942"/>
                    <a:ext cx="1726544" cy="9079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6F578F5-8038-869F-5154-02EA74E9FB2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3488" y="4582543"/>
                    <a:ext cx="1726543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6F578F5-8038-869F-5154-02EA74E9FB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3488" y="4582543"/>
                    <a:ext cx="1726543" cy="9079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2F4C103-C039-A5B5-B629-77869964DF76}"/>
                      </a:ext>
                    </a:extLst>
                  </p:cNvPr>
                  <p:cNvSpPr txBox="1"/>
                  <p:nvPr/>
                </p:nvSpPr>
                <p:spPr>
                  <a:xfrm>
                    <a:off x="1449733" y="2669711"/>
                    <a:ext cx="1815090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2F4C103-C039-A5B5-B629-77869964DF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9733" y="2669711"/>
                    <a:ext cx="1815090" cy="9079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A75E277-7488-882E-9150-7B9E75349558}"/>
                      </a:ext>
                    </a:extLst>
                  </p:cNvPr>
                  <p:cNvSpPr txBox="1"/>
                  <p:nvPr/>
                </p:nvSpPr>
                <p:spPr>
                  <a:xfrm>
                    <a:off x="4144114" y="3563941"/>
                    <a:ext cx="183999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A75E277-7488-882E-9150-7B9E753495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4114" y="3563941"/>
                    <a:ext cx="1839991" cy="90794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83BF6B5-9CB1-C863-2699-5C24C8E7CAD8}"/>
                      </a:ext>
                    </a:extLst>
                  </p:cNvPr>
                  <p:cNvSpPr txBox="1"/>
                  <p:nvPr/>
                </p:nvSpPr>
                <p:spPr>
                  <a:xfrm>
                    <a:off x="-26588" y="3470695"/>
                    <a:ext cx="13276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83BF6B5-9CB1-C863-2699-5C24C8E7CA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588" y="3470695"/>
                    <a:ext cx="1327644" cy="9079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59C73F-EFB8-2C0D-AC4F-C4D72779A197}"/>
                </a:ext>
              </a:extLst>
            </p:cNvPr>
            <p:cNvGrpSpPr/>
            <p:nvPr/>
          </p:nvGrpSpPr>
          <p:grpSpPr>
            <a:xfrm>
              <a:off x="4854102" y="1065093"/>
              <a:ext cx="1322272" cy="2526450"/>
              <a:chOff x="4682652" y="1065093"/>
              <a:chExt cx="1322272" cy="25264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A85F3DB-A737-08F6-A7C8-4EE8A392586D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295" y="1065093"/>
                    <a:ext cx="568668" cy="830997"/>
                  </a:xfrm>
                  <a:prstGeom prst="rect">
                    <a:avLst/>
                  </a:prstGeom>
                  <a:noFill/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A85F3DB-A737-08F6-A7C8-4EE8A39258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3295" y="1065093"/>
                    <a:ext cx="568668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FCB15A0-6BE3-8FC7-4AA7-230AC8A4B479}"/>
                  </a:ext>
                </a:extLst>
              </p:cNvPr>
              <p:cNvGrpSpPr/>
              <p:nvPr/>
            </p:nvGrpSpPr>
            <p:grpSpPr>
              <a:xfrm>
                <a:off x="4682652" y="1426413"/>
                <a:ext cx="1126052" cy="1749632"/>
                <a:chOff x="4515325" y="1169977"/>
                <a:chExt cx="1126052" cy="1749632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0C8BBF3A-D4F1-09D0-D0EE-6D4797FA5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15325" y="2233139"/>
                  <a:ext cx="568668" cy="686470"/>
                </a:xfrm>
                <a:prstGeom prst="straightConnector1">
                  <a:avLst/>
                </a:prstGeom>
                <a:ln w="12700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9405C566-2F08-8311-FE7E-49192D7A9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86" y="1169977"/>
                  <a:ext cx="13736" cy="1123622"/>
                </a:xfrm>
                <a:prstGeom prst="straightConnector1">
                  <a:avLst/>
                </a:prstGeom>
                <a:ln w="12700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434DC244-F899-CEEF-E759-3958EF7F8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5072698" y="1699299"/>
                  <a:ext cx="13736" cy="1123622"/>
                </a:xfrm>
                <a:prstGeom prst="straightConnector1">
                  <a:avLst/>
                </a:prstGeom>
                <a:ln w="127000">
                  <a:solidFill>
                    <a:schemeClr val="tx1">
                      <a:lumMod val="50000"/>
                      <a:lumOff val="50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2066F24-4933-D8BA-49B6-75C6835022A7}"/>
                      </a:ext>
                    </a:extLst>
                  </p:cNvPr>
                  <p:cNvSpPr txBox="1"/>
                  <p:nvPr/>
                </p:nvSpPr>
                <p:spPr>
                  <a:xfrm>
                    <a:off x="5186710" y="2760546"/>
                    <a:ext cx="568668" cy="830997"/>
                  </a:xfrm>
                  <a:prstGeom prst="rect">
                    <a:avLst/>
                  </a:prstGeom>
                  <a:noFill/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2066F24-4933-D8BA-49B6-75C6835022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6710" y="2760546"/>
                    <a:ext cx="568668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A29AD66-ED69-20AE-CBF9-F23DDC7E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5436256" y="1622420"/>
                    <a:ext cx="568668" cy="830997"/>
                  </a:xfrm>
                  <a:prstGeom prst="rect">
                    <a:avLst/>
                  </a:prstGeom>
                  <a:noFill/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A29AD66-ED69-20AE-CBF9-F23DDC7E8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6256" y="1622420"/>
                    <a:ext cx="568668" cy="8309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81C6C1F-693E-EB26-4667-385B6F6276D9}"/>
              </a:ext>
            </a:extLst>
          </p:cNvPr>
          <p:cNvSpPr txBox="1"/>
          <p:nvPr/>
        </p:nvSpPr>
        <p:spPr>
          <a:xfrm>
            <a:off x="745943" y="123354"/>
            <a:ext cx="4681153" cy="1107996"/>
          </a:xfrm>
          <a:prstGeom prst="rect">
            <a:avLst/>
          </a:prstGeom>
          <a:solidFill>
            <a:srgbClr val="FFFFCD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6600" dirty="0"/>
              <a:t>Bloch Sphere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7DF582-9BF2-38F4-A0E3-C5B32CD7A7E0}"/>
              </a:ext>
            </a:extLst>
          </p:cNvPr>
          <p:cNvGrpSpPr/>
          <p:nvPr/>
        </p:nvGrpSpPr>
        <p:grpSpPr>
          <a:xfrm>
            <a:off x="4854102" y="1065093"/>
            <a:ext cx="1322272" cy="2526450"/>
            <a:chOff x="4682652" y="1065093"/>
            <a:chExt cx="1322272" cy="2526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/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7B60DF2-FB76-7F64-85A1-CA2C5F0F0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3295" y="1065093"/>
                  <a:ext cx="568668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3807E38-76C8-49AD-B350-5DD3FD546525}"/>
                </a:ext>
              </a:extLst>
            </p:cNvPr>
            <p:cNvGrpSpPr/>
            <p:nvPr/>
          </p:nvGrpSpPr>
          <p:grpSpPr>
            <a:xfrm>
              <a:off x="4682652" y="1426413"/>
              <a:ext cx="1126052" cy="1749632"/>
              <a:chOff x="4515325" y="1169977"/>
              <a:chExt cx="1126052" cy="1749632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848FE49-99FA-BF70-0929-4171404894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5325" y="2233139"/>
                <a:ext cx="568668" cy="686470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3508EFD-6D7B-3554-6C33-429681F015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86" y="1169977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5893822-2633-00F7-41B6-8B92F66A6AA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072698" y="1699299"/>
                <a:ext cx="13736" cy="1123622"/>
              </a:xfrm>
              <a:prstGeom prst="straightConnector1">
                <a:avLst/>
              </a:prstGeom>
              <a:ln w="1270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/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EF5BD9-2679-5D61-FB60-20FCFD371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710" y="2760546"/>
                  <a:ext cx="568668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/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noFill/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79352CF-198E-95AE-EC04-388BC184E7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256" y="1622420"/>
                  <a:ext cx="568668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B003521-845E-8D5B-20F5-FF254C487694}"/>
              </a:ext>
            </a:extLst>
          </p:cNvPr>
          <p:cNvCxnSpPr/>
          <p:nvPr/>
        </p:nvCxnSpPr>
        <p:spPr>
          <a:xfrm>
            <a:off x="6119873" y="0"/>
            <a:ext cx="0" cy="6891081"/>
          </a:xfrm>
          <a:prstGeom prst="line">
            <a:avLst/>
          </a:prstGeom>
          <a:ln w="952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4EF489-3599-A44A-79EF-64DE3EED0A53}"/>
                  </a:ext>
                </a:extLst>
              </p:cNvPr>
              <p:cNvSpPr txBox="1"/>
              <p:nvPr/>
            </p:nvSpPr>
            <p:spPr>
              <a:xfrm>
                <a:off x="6200024" y="5027792"/>
                <a:ext cx="5991975" cy="1267463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4EF489-3599-A44A-79EF-64DE3EED0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24" y="5027792"/>
                <a:ext cx="5991975" cy="1267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2D01383-CC46-7DAE-D99A-B9ABAC9DF8E3}"/>
              </a:ext>
            </a:extLst>
          </p:cNvPr>
          <p:cNvGrpSpPr/>
          <p:nvPr/>
        </p:nvGrpSpPr>
        <p:grpSpPr>
          <a:xfrm>
            <a:off x="2932654" y="4048161"/>
            <a:ext cx="1970968" cy="1424588"/>
            <a:chOff x="2932654" y="4048161"/>
            <a:chExt cx="1970968" cy="142458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15EB8B5-7382-2163-924F-FBB064482950}"/>
                </a:ext>
              </a:extLst>
            </p:cNvPr>
            <p:cNvSpPr/>
            <p:nvPr/>
          </p:nvSpPr>
          <p:spPr>
            <a:xfrm>
              <a:off x="4602872" y="5171999"/>
              <a:ext cx="300750" cy="30075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49FFAB-1387-8057-1C05-DF8BB7EC1D45}"/>
                </a:ext>
              </a:extLst>
            </p:cNvPr>
            <p:cNvCxnSpPr>
              <a:cxnSpLocks/>
            </p:cNvCxnSpPr>
            <p:nvPr/>
          </p:nvCxnSpPr>
          <p:spPr>
            <a:xfrm>
              <a:off x="2932654" y="4048161"/>
              <a:ext cx="1830118" cy="1282019"/>
            </a:xfrm>
            <a:prstGeom prst="straightConnector1">
              <a:avLst/>
            </a:prstGeom>
            <a:ln w="152400">
              <a:solidFill>
                <a:srgbClr val="401B5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8B50DF27-E7D4-E8FE-1987-CA8293C288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758181">
              <a:off x="6850000" y="120488"/>
              <a:ext cx="4852888" cy="4738173"/>
            </p:xfrm>
            <a:graphic>
              <a:graphicData uri="http://schemas.microsoft.com/office/drawing/2017/model3d">
                <am3d:model3d r:embed="rId13">
                  <am3d:spPr>
                    <a:xfrm rot="5758181">
                      <a:off x="0" y="0"/>
                      <a:ext cx="4852888" cy="4738173"/>
                    </a:xfrm>
                    <a:prstGeom prst="rect">
                      <a:avLst/>
                    </a:prstGeom>
                  </am3d:spPr>
                  <am3d:camera>
                    <am3d:pos x="0" y="0" z="678709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99997" d="1000000"/>
                    <am3d:preTrans dx="24942584" dy="1044079" dz="-72004385"/>
                    <am3d:scale>
                      <am3d:sx n="1000000" d="1000000"/>
                      <am3d:sy n="1000000" d="1000000"/>
                      <am3d:sz n="1000000" d="1000000"/>
                    </am3d:scale>
                    <am3d:rot ay="3600000" az="-179999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308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8B50DF27-E7D4-E8FE-1987-CA8293C28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758181">
                <a:off x="6850000" y="120488"/>
                <a:ext cx="4852888" cy="4738173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3F052C-B6E2-D159-D4D6-EC521C3B7BFF}"/>
              </a:ext>
            </a:extLst>
          </p:cNvPr>
          <p:cNvSpPr txBox="1"/>
          <p:nvPr/>
        </p:nvSpPr>
        <p:spPr>
          <a:xfrm>
            <a:off x="9181497" y="4175995"/>
            <a:ext cx="529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65AAB4-8116-1264-5586-ED062E25978B}"/>
              </a:ext>
            </a:extLst>
          </p:cNvPr>
          <p:cNvSpPr txBox="1"/>
          <p:nvPr/>
        </p:nvSpPr>
        <p:spPr>
          <a:xfrm>
            <a:off x="6932249" y="2550035"/>
            <a:ext cx="650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A07CCA-DB4E-1742-FF79-E352307C2DAB}"/>
              </a:ext>
            </a:extLst>
          </p:cNvPr>
          <p:cNvCxnSpPr>
            <a:cxnSpLocks/>
          </p:cNvCxnSpPr>
          <p:nvPr/>
        </p:nvCxnSpPr>
        <p:spPr>
          <a:xfrm>
            <a:off x="7365893" y="3167338"/>
            <a:ext cx="1830118" cy="1282019"/>
          </a:xfrm>
          <a:prstGeom prst="straightConnector1">
            <a:avLst/>
          </a:prstGeom>
          <a:ln w="152400">
            <a:solidFill>
              <a:srgbClr val="401B5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F7175A-CBD9-ECDF-8C6A-D8E13C7F488B}"/>
                  </a:ext>
                </a:extLst>
              </p:cNvPr>
              <p:cNvSpPr txBox="1"/>
              <p:nvPr/>
            </p:nvSpPr>
            <p:spPr>
              <a:xfrm>
                <a:off x="4638386" y="5194762"/>
                <a:ext cx="1302562" cy="830997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F7175A-CBD9-ECDF-8C6A-D8E13C7F4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86" y="5194762"/>
                <a:ext cx="1302562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417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571">
        <p:fade/>
      </p:transition>
    </mc:Choice>
    <mc:Fallback xmlns="">
      <p:transition spd="med" advTm="185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78549" y="783274"/>
              <a:ext cx="825234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25234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y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8549" y="783274"/>
                <a:ext cx="825234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19E3-780A-200F-EF38-D75D4AD6C5BD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0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"/>
    </mc:Choice>
    <mc:Fallback xmlns="">
      <p:transition spd="slow" advTm="2775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52858" y="2446794"/>
              <a:ext cx="2213292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13292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858" y="2446794"/>
                <a:ext cx="2213292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</p:spTree>
    <p:extLst>
      <p:ext uri="{BB962C8B-B14F-4D97-AF65-F5344CB8AC3E}">
        <p14:creationId xmlns:p14="http://schemas.microsoft.com/office/powerpoint/2010/main" val="356833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4">
        <p159:morph option="byObject"/>
      </p:transition>
    </mc:Choice>
    <mc:Fallback xmlns="">
      <p:transition spd="slow" advTm="494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2C5B-87CA-38C7-5CC6-3F2BFFFA6C4E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/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4400" dirty="0"/>
                  <a:t>(unitary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400" dirty="0"/>
                  <a:t>)</a:t>
                </a:r>
              </a:p>
              <a:p>
                <a:pPr algn="ctr"/>
                <a:r>
                  <a:rPr lang="en-CA" sz="4600" dirty="0"/>
                  <a:t>represent rotations on the </a:t>
                </a:r>
                <a:r>
                  <a:rPr lang="en-CA" sz="4600" dirty="0" err="1"/>
                  <a:t>Poincaré</a:t>
                </a:r>
                <a:r>
                  <a:rPr lang="en-CA" sz="4600" dirty="0"/>
                  <a:t> Sphere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blipFill>
                <a:blip r:embed="rId11"/>
                <a:stretch>
                  <a:fillRect l="-1033" t="-5618" r="-3099" b="-786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415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84">
        <p159:morph option="byObject"/>
      </p:transition>
    </mc:Choice>
    <mc:Fallback xmlns="">
      <p:transition spd="slow" advTm="13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6C40E7-1FA0-569B-0A8F-5E28F69F70EF}"/>
              </a:ext>
            </a:extLst>
          </p:cNvPr>
          <p:cNvGrpSpPr/>
          <p:nvPr/>
        </p:nvGrpSpPr>
        <p:grpSpPr>
          <a:xfrm>
            <a:off x="-198038" y="459759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BCC35E-CFDD-39A7-94BA-11A47742C46D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BCC35E-CFDD-39A7-94BA-11A47742C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7EB541-FEBF-60E5-778F-ABF5ECBF9DCC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87EB541-FEBF-60E5-778F-ABF5ECBF9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2E4F165-D5FE-332E-A7EB-2D1CA28798F7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2E4F165-D5FE-332E-A7EB-2D1CA2879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3A8D66-63E9-4136-C372-BB9565E43124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3A8D66-63E9-4136-C372-BB9565E43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70ED17-B663-4253-1923-0383CEE9749D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70ED17-B663-4253-1923-0383CEE97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B06C97-2F1C-41EB-FDC5-536C18F017C4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B06C97-2F1C-41EB-FDC5-536C18F01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78549" y="783274"/>
              <a:ext cx="825234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25234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y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8549" y="783274"/>
                <a:ext cx="825234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Bloch 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19E3-780A-200F-EF38-D75D4AD6C5BD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vectors on sphere.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2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"/>
    </mc:Choice>
    <mc:Fallback xmlns="">
      <p:transition spd="slow" advTm="2775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4B6B98-E3CE-5FCF-C2D1-6F87CFF00F9A}"/>
              </a:ext>
            </a:extLst>
          </p:cNvPr>
          <p:cNvGrpSpPr/>
          <p:nvPr/>
        </p:nvGrpSpPr>
        <p:grpSpPr>
          <a:xfrm>
            <a:off x="-198038" y="459759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4B2106-D132-3AE5-72C5-E838650EAC6B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4B2106-D132-3AE5-72C5-E838650E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084A68-E2A7-A011-EB16-B3FF340FB652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084A68-E2A7-A011-EB16-B3FF340FB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D0A7C6-5EF7-1A27-BFA6-24A0FA95C098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D0A7C6-5EF7-1A27-BFA6-24A0FA95C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47B459-E9D6-A3D1-F240-6D0FA88AF450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47B459-E9D6-A3D1-F240-6D0FA88AF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469274-F1B2-4795-4D6A-CD0CF5C9A32C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469274-F1B2-4795-4D6A-CD0CF5C9A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DAA8C0-D1E1-E619-22D5-9BD1A15B4EC7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6DAA8C0-D1E1-E619-22D5-9BD1A15B4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52858" y="2446794"/>
              <a:ext cx="2213292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13292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858" y="2446794"/>
                <a:ext cx="2213292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Bloch 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vectors on sphere.</a:t>
            </a:r>
          </a:p>
        </p:txBody>
      </p:sp>
    </p:spTree>
    <p:extLst>
      <p:ext uri="{BB962C8B-B14F-4D97-AF65-F5344CB8AC3E}">
        <p14:creationId xmlns:p14="http://schemas.microsoft.com/office/powerpoint/2010/main" val="377938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4">
        <p159:morph option="byObject"/>
      </p:transition>
    </mc:Choice>
    <mc:Fallback xmlns="">
      <p:transition spd="slow" advTm="494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8F358B-DBB0-9892-A902-A1DCFECF0F14}"/>
              </a:ext>
            </a:extLst>
          </p:cNvPr>
          <p:cNvGrpSpPr/>
          <p:nvPr/>
        </p:nvGrpSpPr>
        <p:grpSpPr>
          <a:xfrm>
            <a:off x="-198038" y="459759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5963C7-F82A-203C-0BF6-930F4A794DE9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5963C7-F82A-203C-0BF6-930F4A794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9DAFA89-74C3-CAE6-C83C-55122C7F39DE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9DAFA89-74C3-CAE6-C83C-55122C7F3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009DD-E841-39F4-7087-06DF3A61FE2F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009DD-E841-39F4-7087-06DF3A61F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7BCAB1-A25D-CA04-EA94-AC29CEF2C28E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7BCAB1-A25D-CA04-EA94-AC29CEF2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64E210-8971-FBD3-4878-8150E81C07BD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64E210-8971-FBD3-4878-8150E81C0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FE8154-5D09-2793-9341-78957818FF8F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FE8154-5D09-2793-9341-78957818F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Bloch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2C5B-87CA-38C7-5CC6-3F2BFFFA6C4E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vectors on sphere.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/>
              <p:nvPr/>
            </p:nvSpPr>
            <p:spPr>
              <a:xfrm>
                <a:off x="6772184" y="3073137"/>
                <a:ext cx="5191215" cy="32008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4400" dirty="0"/>
                  <a:t>(unitary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400" dirty="0"/>
                  <a:t>)</a:t>
                </a:r>
              </a:p>
              <a:p>
                <a:pPr algn="ctr"/>
                <a:r>
                  <a:rPr lang="en-CA" sz="4600" dirty="0"/>
                  <a:t>represent rotations on the </a:t>
                </a:r>
                <a:r>
                  <a:rPr lang="en-CA" sz="4800" dirty="0"/>
                  <a:t>Bloch</a:t>
                </a:r>
                <a:r>
                  <a:rPr lang="en-CA" sz="4600" dirty="0"/>
                  <a:t> Sphere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84" y="3073137"/>
                <a:ext cx="5191215" cy="3200876"/>
              </a:xfrm>
              <a:prstGeom prst="rect">
                <a:avLst/>
              </a:prstGeom>
              <a:blipFill>
                <a:blip r:embed="rId11"/>
                <a:stretch>
                  <a:fillRect l="-2907" t="-5618" r="-6279" b="-917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8808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84">
        <p159:morph option="byObject"/>
      </p:transition>
    </mc:Choice>
    <mc:Fallback xmlns="">
      <p:transition spd="slow" advTm="13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8F358B-DBB0-9892-A902-A1DCFECF0F14}"/>
              </a:ext>
            </a:extLst>
          </p:cNvPr>
          <p:cNvGrpSpPr/>
          <p:nvPr/>
        </p:nvGrpSpPr>
        <p:grpSpPr>
          <a:xfrm>
            <a:off x="-198038" y="459759"/>
            <a:ext cx="7322738" cy="6561084"/>
            <a:chOff x="49612" y="1332224"/>
            <a:chExt cx="6010693" cy="5408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5963C7-F82A-203C-0BF6-930F4A794DE9}"/>
                    </a:ext>
                  </a:extLst>
                </p:cNvPr>
                <p:cNvSpPr txBox="1"/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5963C7-F82A-203C-0BF6-930F4A794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1332224"/>
                  <a:ext cx="1693421" cy="9079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9DAFA89-74C3-CAE6-C83C-55122C7F39DE}"/>
                    </a:ext>
                  </a:extLst>
                </p:cNvPr>
                <p:cNvSpPr txBox="1"/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9DAFA89-74C3-CAE6-C83C-55122C7F3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290" y="5832942"/>
                  <a:ext cx="1726544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009DD-E841-39F4-7087-06DF3A61FE2F}"/>
                    </a:ext>
                  </a:extLst>
                </p:cNvPr>
                <p:cNvSpPr txBox="1"/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009DD-E841-39F4-7087-06DF3A61F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688" y="4582543"/>
                  <a:ext cx="1726543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7BCAB1-A25D-CA04-EA94-AC29CEF2C28E}"/>
                    </a:ext>
                  </a:extLst>
                </p:cNvPr>
                <p:cNvSpPr txBox="1"/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7BCAB1-A25D-CA04-EA94-AC29CEF2C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933" y="2669711"/>
                  <a:ext cx="1815090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64E210-8971-FBD3-4878-8150E81C07BD}"/>
                    </a:ext>
                  </a:extLst>
                </p:cNvPr>
                <p:cNvSpPr txBox="1"/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D64E210-8971-FBD3-4878-8150E81C0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314" y="3563941"/>
                  <a:ext cx="1839991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FE8154-5D09-2793-9341-78957818FF8F}"/>
                    </a:ext>
                  </a:extLst>
                </p:cNvPr>
                <p:cNvSpPr txBox="1"/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FE8154-5D09-2793-9341-78957818F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2" y="3470695"/>
                  <a:ext cx="1327644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Bloch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2C5B-87CA-38C7-5CC6-3F2BFFFA6C4E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vectors on sphere.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/>
              <p:nvPr/>
            </p:nvSpPr>
            <p:spPr>
              <a:xfrm>
                <a:off x="6772184" y="3073137"/>
                <a:ext cx="5191215" cy="32008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4400" dirty="0"/>
                  <a:t>(unitary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400" dirty="0"/>
                  <a:t>)</a:t>
                </a:r>
              </a:p>
              <a:p>
                <a:pPr algn="ctr"/>
                <a:r>
                  <a:rPr lang="en-CA" sz="4600" dirty="0"/>
                  <a:t>represent rotations on the </a:t>
                </a:r>
                <a:r>
                  <a:rPr lang="en-CA" sz="4800" dirty="0"/>
                  <a:t>Bloch</a:t>
                </a:r>
                <a:r>
                  <a:rPr lang="en-CA" sz="4600" dirty="0"/>
                  <a:t> Sphere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84" y="3073137"/>
                <a:ext cx="5191215" cy="3200876"/>
              </a:xfrm>
              <a:prstGeom prst="rect">
                <a:avLst/>
              </a:prstGeom>
              <a:blipFill>
                <a:blip r:embed="rId11"/>
                <a:stretch>
                  <a:fillRect l="-2907" t="-5618" r="-6279" b="-917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A022D1-9D99-D66C-A917-2162441C4C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1280" y="3076200"/>
              <a:ext cx="1774080" cy="107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A022D1-9D99-D66C-A917-2162441C4C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01920" y="3066840"/>
                <a:ext cx="1792800" cy="1091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044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407">
        <p159:morph option="byObject"/>
      </p:transition>
    </mc:Choice>
    <mc:Fallback xmlns="">
      <p:transition spd="slow" advTm="84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/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u="sng" dirty="0">
                    <a:solidFill>
                      <a:schemeClr val="tx1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blipFill>
                <a:blip r:embed="rId3"/>
                <a:stretch>
                  <a:fillRect l="-617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/>
              <p:nvPr/>
            </p:nvSpPr>
            <p:spPr>
              <a:xfrm>
                <a:off x="6522178" y="-88452"/>
                <a:ext cx="4919792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78" y="-88452"/>
                <a:ext cx="4919792" cy="1354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/>
              <p:nvPr/>
            </p:nvSpPr>
            <p:spPr>
              <a:xfrm>
                <a:off x="200025" y="2041784"/>
                <a:ext cx="12192000" cy="1003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6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4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4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6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6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2041784"/>
                <a:ext cx="12192000" cy="1003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/>
              <p:nvPr/>
            </p:nvSpPr>
            <p:spPr>
              <a:xfrm>
                <a:off x="3160660" y="3079852"/>
                <a:ext cx="8918206" cy="119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660" y="3079852"/>
                <a:ext cx="8918206" cy="1193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C7EBDBF-2F97-E537-4769-D244D81357F8}"/>
              </a:ext>
            </a:extLst>
          </p:cNvPr>
          <p:cNvGrpSpPr/>
          <p:nvPr/>
        </p:nvGrpSpPr>
        <p:grpSpPr>
          <a:xfrm>
            <a:off x="0" y="1135380"/>
            <a:ext cx="12192000" cy="923330"/>
            <a:chOff x="0" y="1135380"/>
            <a:chExt cx="12192000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D75649-B8D4-BEDB-5AF3-F65DA1A1E9C3}"/>
                </a:ext>
              </a:extLst>
            </p:cNvPr>
            <p:cNvSpPr txBox="1"/>
            <p:nvPr/>
          </p:nvSpPr>
          <p:spPr>
            <a:xfrm>
              <a:off x="171450" y="1135380"/>
              <a:ext cx="1133475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5400" dirty="0">
                  <a:solidFill>
                    <a:schemeClr val="tx1"/>
                  </a:solidFill>
                </a:rPr>
                <a:t>Rotations don’t change vector lengths!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A53058-2ED5-4DCE-A96B-F842F83859B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1158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/>
              <p:nvPr/>
            </p:nvSpPr>
            <p:spPr>
              <a:xfrm>
                <a:off x="200025" y="3666281"/>
                <a:ext cx="2962275" cy="19868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3666281"/>
                <a:ext cx="2962275" cy="1986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/>
              <p:nvPr/>
            </p:nvSpPr>
            <p:spPr>
              <a:xfrm>
                <a:off x="3802803" y="4253977"/>
                <a:ext cx="8189172" cy="128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sSup>
                        <m:sSup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803" y="4253977"/>
                <a:ext cx="8189172" cy="128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/>
              <p:nvPr/>
            </p:nvSpPr>
            <p:spPr>
              <a:xfrm>
                <a:off x="3821616" y="5609376"/>
                <a:ext cx="3898749" cy="119346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616" y="5609376"/>
                <a:ext cx="3898749" cy="11934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A6C7D3E-F96E-EA8E-7864-58FB63523556}"/>
              </a:ext>
            </a:extLst>
          </p:cNvPr>
          <p:cNvGrpSpPr/>
          <p:nvPr/>
        </p:nvGrpSpPr>
        <p:grpSpPr>
          <a:xfrm>
            <a:off x="8570312" y="5379306"/>
            <a:ext cx="3621688" cy="1414791"/>
            <a:chOff x="8140957" y="5225800"/>
            <a:chExt cx="3621688" cy="141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/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95ED4-787F-886A-2029-7C71D1575DCC}"/>
                </a:ext>
              </a:extLst>
            </p:cNvPr>
            <p:cNvSpPr txBox="1"/>
            <p:nvPr/>
          </p:nvSpPr>
          <p:spPr>
            <a:xfrm>
              <a:off x="9687654" y="5576320"/>
              <a:ext cx="207499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4400" dirty="0">
                  <a:solidFill>
                    <a:schemeClr val="tx1"/>
                  </a:solidFill>
                </a:rPr>
                <a:t>identity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EAED594-1E5F-1979-E5D9-3542707504AA}"/>
                </a:ext>
              </a:extLst>
            </p:cNvPr>
            <p:cNvSpPr/>
            <p:nvPr/>
          </p:nvSpPr>
          <p:spPr>
            <a:xfrm rot="5400000">
              <a:off x="8675934" y="4690823"/>
              <a:ext cx="410798" cy="148075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7A0782-CB18-9DD8-454D-A390F14FCAD7}"/>
              </a:ext>
            </a:extLst>
          </p:cNvPr>
          <p:cNvSpPr/>
          <p:nvPr/>
        </p:nvSpPr>
        <p:spPr>
          <a:xfrm>
            <a:off x="5262563" y="2058710"/>
            <a:ext cx="6929438" cy="830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3F19143-AC12-E4B0-FC30-57671869C2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6960" y="898560"/>
              <a:ext cx="10216800" cy="5706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3F19143-AC12-E4B0-FC30-57671869C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57600" y="889200"/>
                <a:ext cx="10235520" cy="5725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923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63"/>
    </mc:Choice>
    <mc:Fallback xmlns="">
      <p:transition spd="slow" advTm="5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 animBg="1"/>
      <p:bldP spid="14" grpId="0"/>
      <p:bldP spid="15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c 2">
            <a:extLst>
              <a:ext uri="{FF2B5EF4-FFF2-40B4-BE49-F238E27FC236}">
                <a16:creationId xmlns:a16="http://schemas.microsoft.com/office/drawing/2014/main" id="{277D856C-820E-1581-BD49-026B4A9315EC}"/>
              </a:ext>
            </a:extLst>
          </p:cNvPr>
          <p:cNvSpPr/>
          <p:nvPr/>
        </p:nvSpPr>
        <p:spPr>
          <a:xfrm rot="10800000" flipV="1">
            <a:off x="7247227" y="4676501"/>
            <a:ext cx="3806246" cy="1587037"/>
          </a:xfrm>
          <a:prstGeom prst="arc">
            <a:avLst>
              <a:gd name="adj1" fmla="val 14580410"/>
              <a:gd name="adj2" fmla="val 2797549"/>
            </a:avLst>
          </a:prstGeom>
          <a:ln w="1143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EDC594C-D688-8D7C-58EB-872F851A1D59}"/>
              </a:ext>
            </a:extLst>
          </p:cNvPr>
          <p:cNvSpPr/>
          <p:nvPr/>
        </p:nvSpPr>
        <p:spPr>
          <a:xfrm rot="10800000" flipV="1">
            <a:off x="7247227" y="4676995"/>
            <a:ext cx="3806246" cy="1587037"/>
          </a:xfrm>
          <a:prstGeom prst="arc">
            <a:avLst>
              <a:gd name="adj1" fmla="val 7788153"/>
              <a:gd name="adj2" fmla="val 15986443"/>
            </a:avLst>
          </a:prstGeom>
          <a:ln w="1143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E4DE4-1988-27DF-737C-99EC74E235C1}"/>
              </a:ext>
            </a:extLst>
          </p:cNvPr>
          <p:cNvCxnSpPr>
            <a:cxnSpLocks/>
          </p:cNvCxnSpPr>
          <p:nvPr/>
        </p:nvCxnSpPr>
        <p:spPr>
          <a:xfrm flipH="1">
            <a:off x="421106" y="3392488"/>
            <a:ext cx="2851483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F3673C-1421-EBE7-57B4-03A382562349}"/>
                  </a:ext>
                </a:extLst>
              </p:cNvPr>
              <p:cNvSpPr txBox="1"/>
              <p:nvPr/>
            </p:nvSpPr>
            <p:spPr>
              <a:xfrm>
                <a:off x="4342150" y="1211847"/>
                <a:ext cx="3418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Silver (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𝐴𝑔</m:t>
                    </m:r>
                  </m:oMath>
                </a14:m>
                <a:r>
                  <a:rPr lang="en-GB" sz="4000" dirty="0"/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47 protons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47 electrons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F3673C-1421-EBE7-57B4-03A382562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50" y="1211847"/>
                <a:ext cx="3418496" cy="1938992"/>
              </a:xfrm>
              <a:prstGeom prst="rect">
                <a:avLst/>
              </a:prstGeom>
              <a:blipFill>
                <a:blip r:embed="rId3"/>
                <a:stretch>
                  <a:fillRect l="-6239" t="-5660" r="-2496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A0CA30-B6BD-3590-0B2A-D43A6F077B3A}"/>
              </a:ext>
            </a:extLst>
          </p:cNvPr>
          <p:cNvSpPr txBox="1"/>
          <p:nvPr/>
        </p:nvSpPr>
        <p:spPr>
          <a:xfrm>
            <a:off x="4342150" y="3531028"/>
            <a:ext cx="3806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Orbital Angular Momentum </a:t>
            </a:r>
          </a:p>
          <a:p>
            <a:r>
              <a:rPr lang="en-CA" sz="4000" dirty="0"/>
              <a:t>= Magnet</a:t>
            </a:r>
            <a:endParaRPr lang="en-GB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1EAFBF-4DAD-2579-1D2E-E5DF86A6DC1C}"/>
              </a:ext>
            </a:extLst>
          </p:cNvPr>
          <p:cNvGrpSpPr/>
          <p:nvPr/>
        </p:nvGrpSpPr>
        <p:grpSpPr>
          <a:xfrm>
            <a:off x="8745016" y="3801642"/>
            <a:ext cx="754345" cy="2835439"/>
            <a:chOff x="8248424" y="3030060"/>
            <a:chExt cx="670989" cy="25221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5196EE-65DC-1147-2506-59D7B36DF12A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0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1929C8-C64D-D17C-CC78-D2056C6DBF98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40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5F9B495-0891-7206-0D83-128F506C9658}"/>
              </a:ext>
            </a:extLst>
          </p:cNvPr>
          <p:cNvSpPr/>
          <p:nvPr/>
        </p:nvSpPr>
        <p:spPr>
          <a:xfrm>
            <a:off x="9333441" y="5941667"/>
            <a:ext cx="574328" cy="574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39098-2498-D52F-27F9-9CCBFD7EF76E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C5D0B6-B5AE-93AD-5C83-C75DCEE191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2360" y="5384880"/>
              <a:ext cx="1590480" cy="19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C5D0B6-B5AE-93AD-5C83-C75DCEE191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3000" y="5375520"/>
                <a:ext cx="1609200" cy="2181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A bar magnet is equivalent to: | Physics Questions">
            <a:extLst>
              <a:ext uri="{FF2B5EF4-FFF2-40B4-BE49-F238E27FC236}">
                <a16:creationId xmlns:a16="http://schemas.microsoft.com/office/drawing/2014/main" id="{35B6CBA0-2D9E-3F25-A2E4-34054944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8186"/>
            <a:ext cx="5027233" cy="29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821BE4-E4E2-F2AF-4928-A4F4EA5D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504" y="-4764258"/>
            <a:ext cx="575310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rrent loop as a Magnetic Dipole - Magnetism | Class 12th Physics Notes">
            <a:extLst>
              <a:ext uri="{FF2B5EF4-FFF2-40B4-BE49-F238E27FC236}">
                <a16:creationId xmlns:a16="http://schemas.microsoft.com/office/drawing/2014/main" id="{72CAEA97-F6E7-B9EC-939F-123432D96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17" y="-1534959"/>
            <a:ext cx="6084212" cy="262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.16 MAGNETIC DIPOLE (Current loop &amp; Bar magnet) for I.E.S./G.A.T.E. -  YouTube">
            <a:extLst>
              <a:ext uri="{FF2B5EF4-FFF2-40B4-BE49-F238E27FC236}">
                <a16:creationId xmlns:a16="http://schemas.microsoft.com/office/drawing/2014/main" id="{5212AA8D-565F-4B38-16D1-89BF4D33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17" y="1256297"/>
            <a:ext cx="4944773" cy="27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current carrying loop experiences are in a magnetic field torque or  force? - Quora">
            <a:extLst>
              <a:ext uri="{FF2B5EF4-FFF2-40B4-BE49-F238E27FC236}">
                <a16:creationId xmlns:a16="http://schemas.microsoft.com/office/drawing/2014/main" id="{08E6B59A-40BC-C64D-F984-C2B1707C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646" y="4265428"/>
            <a:ext cx="573405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40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18">
        <p:fade/>
      </p:transition>
    </mc:Choice>
    <mc:Fallback xmlns="">
      <p:transition spd="med" advTm="12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" grpId="0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/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u="sng" dirty="0">
                    <a:solidFill>
                      <a:schemeClr val="tx1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blipFill>
                <a:blip r:embed="rId3"/>
                <a:stretch>
                  <a:fillRect l="-617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/>
              <p:nvPr/>
            </p:nvSpPr>
            <p:spPr>
              <a:xfrm>
                <a:off x="318213" y="3485716"/>
                <a:ext cx="115555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8000" dirty="0">
                    <a:solidFill>
                      <a:schemeClr val="tx1"/>
                    </a:solidFill>
                  </a:rPr>
                  <a:t>2x2 </a:t>
                </a:r>
                <a:r>
                  <a:rPr lang="en-CA" sz="8000" b="1" dirty="0">
                    <a:solidFill>
                      <a:schemeClr val="tx1"/>
                    </a:solidFill>
                  </a:rPr>
                  <a:t>Unitary</a:t>
                </a:r>
                <a:r>
                  <a:rPr lang="en-CA" sz="8000" dirty="0">
                    <a:solidFill>
                      <a:schemeClr val="tx1"/>
                    </a:solidFill>
                  </a:rPr>
                  <a:t> Matrices: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3" y="3485716"/>
                <a:ext cx="11555574" cy="1323439"/>
              </a:xfrm>
              <a:prstGeom prst="rect">
                <a:avLst/>
              </a:prstGeom>
              <a:blipFill>
                <a:blip r:embed="rId4"/>
                <a:stretch>
                  <a:fillRect l="-4483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A53058-2ED5-4DCE-A96B-F842F83859B3}"/>
              </a:ext>
            </a:extLst>
          </p:cNvPr>
          <p:cNvCxnSpPr>
            <a:cxnSpLocks/>
          </p:cNvCxnSpPr>
          <p:nvPr/>
        </p:nvCxnSpPr>
        <p:spPr>
          <a:xfrm>
            <a:off x="0" y="121158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/>
              <p:nvPr/>
            </p:nvSpPr>
            <p:spPr>
              <a:xfrm>
                <a:off x="238125" y="1520095"/>
                <a:ext cx="5600700" cy="18248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10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10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520095"/>
                <a:ext cx="5600700" cy="1824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45999A-758D-F796-70B9-237AF1F453F5}"/>
                  </a:ext>
                </a:extLst>
              </p:cNvPr>
              <p:cNvSpPr txBox="1"/>
              <p:nvPr/>
            </p:nvSpPr>
            <p:spPr>
              <a:xfrm>
                <a:off x="6522178" y="-88452"/>
                <a:ext cx="4919792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45999A-758D-F796-70B9-237AF1F45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78" y="-88452"/>
                <a:ext cx="4919792" cy="1354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7933CF-46A8-0CCB-F5CD-FD4DB74E20EA}"/>
                  </a:ext>
                </a:extLst>
              </p:cNvPr>
              <p:cNvSpPr txBox="1"/>
              <p:nvPr/>
            </p:nvSpPr>
            <p:spPr>
              <a:xfrm>
                <a:off x="857250" y="5046255"/>
                <a:ext cx="83058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is too general…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7933CF-46A8-0CCB-F5CD-FD4DB74E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5046255"/>
                <a:ext cx="8305800" cy="1200329"/>
              </a:xfrm>
              <a:prstGeom prst="rect">
                <a:avLst/>
              </a:prstGeom>
              <a:blipFill>
                <a:blip r:embed="rId7"/>
                <a:stretch>
                  <a:fillRect t="-19289" r="-1248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4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26">
        <p:fade/>
      </p:transition>
    </mc:Choice>
    <mc:Fallback xmlns="">
      <p:transition spd="med" advTm="11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13743" y="1137198"/>
                <a:ext cx="6896707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3" y="1137198"/>
                <a:ext cx="6896707" cy="1754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9050" y="2994841"/>
                <a:ext cx="12344400" cy="3962431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43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3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3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CA" sz="4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4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43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3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CA" sz="4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4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3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43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3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3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CA" sz="43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CA" sz="4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4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3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4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3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3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CA" sz="43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CA" sz="4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3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5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" y="2994841"/>
                <a:ext cx="12344400" cy="3962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D15C54-8DD6-A111-C780-E915A947A0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55760" y="2770560"/>
              <a:ext cx="6510960" cy="381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D15C54-8DD6-A111-C780-E915A947A0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6400" y="2761200"/>
                <a:ext cx="6529680" cy="383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72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25"/>
    </mc:Choice>
    <mc:Fallback xmlns="">
      <p:transition spd="slow" advTm="28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 animBg="1"/>
      <p:bldP spid="11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       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9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/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29ED8BE-7F8E-EC99-55A7-0250A9A6770E}"/>
              </a:ext>
            </a:extLst>
          </p:cNvPr>
          <p:cNvSpPr/>
          <p:nvPr/>
        </p:nvSpPr>
        <p:spPr>
          <a:xfrm>
            <a:off x="5700713" y="4575888"/>
            <a:ext cx="6257044" cy="97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0A3471-A84A-D538-BF4E-500BD56741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440" y="703800"/>
              <a:ext cx="11428200" cy="576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0A3471-A84A-D538-BF4E-500BD5674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080" y="694440"/>
                <a:ext cx="11446920" cy="578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02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228">
        <p:fade/>
      </p:transition>
    </mc:Choice>
    <mc:Fallback xmlns="">
      <p:transition spd="med" advTm="55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build="p"/>
      <p:bldP spid="2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2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77094" y="2375393"/>
                <a:ext cx="11780664" cy="4480522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sSup>
                            <m:sSupPr>
                              <m:ctrlP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4" y="2375393"/>
                <a:ext cx="11780664" cy="4480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D23EA-EF25-DE86-586D-72CD275050F9}"/>
                  </a:ext>
                </a:extLst>
              </p:cNvPr>
              <p:cNvSpPr txBox="1"/>
              <p:nvPr/>
            </p:nvSpPr>
            <p:spPr>
              <a:xfrm>
                <a:off x="799493" y="1172147"/>
                <a:ext cx="4877407" cy="1248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7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7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7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D23EA-EF25-DE86-586D-72CD2750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93" y="1172147"/>
                <a:ext cx="4877407" cy="124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A033A6C-BC21-0296-1D5C-A0D9DC8C361E}"/>
              </a:ext>
            </a:extLst>
          </p:cNvPr>
          <p:cNvGrpSpPr/>
          <p:nvPr/>
        </p:nvGrpSpPr>
        <p:grpSpPr>
          <a:xfrm>
            <a:off x="8024843" y="1562644"/>
            <a:ext cx="3712994" cy="3053010"/>
            <a:chOff x="6369772" y="517187"/>
            <a:chExt cx="5730573" cy="47119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9BC3AA-48BE-D18D-46B9-EBEC2FC2C8F0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6F86D8D-D85C-A5C0-5D0E-792BC9DC3D1B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590CF4F-EB96-A8A1-629C-91B5F1003B3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022723F-382B-11AB-4F65-AF6C08D04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34D38F0-F1D4-451D-BBB6-94A13E660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1CB6CCF4-40FC-1F36-F121-83CAC45959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1D2F8272-B947-03E7-877D-5AA6ABCC5F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801D8255-DB0E-275C-BF1A-50210FEF9C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4" y="214895"/>
                      <a:ext cx="1007585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76ADD21-58A7-2DF3-82F7-E4A99F8B77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4" y="214895"/>
                      <a:ext cx="1007585" cy="7916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2CA1D1B-7827-5343-0896-5A74124437DA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693623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3D104-3011-63D0-E737-196A5736D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693623" cy="9975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D376B8-FD6B-09C5-990E-074727F274E7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225545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396A7F-DED1-0475-ACA2-419A43803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225545" cy="9975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89A826D-FB99-6110-B3C5-C31ABBC2B03A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287C481-9F93-BBD2-400E-C9A4775D6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A5A5DE-EC0B-8E04-729B-62A51AF54FE6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70777A-99B0-453F-DEAF-F510DD4FE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9BA008-06EB-0836-F70E-21AAF04127E5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0444A97-D7A0-CC86-80BF-3FC79BE622B9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213C4F-E288-D39F-A11D-279533C8CCA1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434E20-E9BB-1ADF-634D-689A57566C2C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A43B1-5B49-CED6-2CA4-3DBF13275ABA}"/>
                  </a:ext>
                </a:extLst>
              </p:cNvPr>
              <p:cNvSpPr txBox="1"/>
              <p:nvPr/>
            </p:nvSpPr>
            <p:spPr>
              <a:xfrm>
                <a:off x="12411225" y="2375393"/>
                <a:ext cx="3971306" cy="2604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noFill/>
              </a:ln>
              <a:effectLst>
                <a:softEdge rad="127000"/>
              </a:effectLst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A43B1-5B49-CED6-2CA4-3DBF13275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1225" y="2375393"/>
                <a:ext cx="3971306" cy="26040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4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blipFill>
                <a:blip r:embed="rId2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       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9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/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29ED8BE-7F8E-EC99-55A7-0250A9A6770E}"/>
              </a:ext>
            </a:extLst>
          </p:cNvPr>
          <p:cNvSpPr/>
          <p:nvPr/>
        </p:nvSpPr>
        <p:spPr>
          <a:xfrm>
            <a:off x="5700713" y="4575888"/>
            <a:ext cx="6257044" cy="97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1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build="p"/>
      <p:bldP spid="2" grpId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17121" y="2349899"/>
                <a:ext cx="11957757" cy="252261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⇒</m:t>
                        </m:r>
                        <m:sSup>
                          <m:sSupPr>
                            <m:ctrlPr>
                              <a:rPr lang="en-CA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5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|"/>
                                <m:ctrlPr>
                                  <a:rPr lang="en-CA" sz="5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CA" sz="5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5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5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5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21" y="2349899"/>
                <a:ext cx="11957757" cy="2522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/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115103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88CEF-4311-903A-EDC0-E6017F712579}"/>
              </a:ext>
            </a:extLst>
          </p:cNvPr>
          <p:cNvGrpSpPr/>
          <p:nvPr/>
        </p:nvGrpSpPr>
        <p:grpSpPr>
          <a:xfrm>
            <a:off x="2748305" y="4496928"/>
            <a:ext cx="2962947" cy="2443736"/>
            <a:chOff x="6369772" y="517187"/>
            <a:chExt cx="5730573" cy="47263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959B5B-17C6-1CD1-119C-1A77C3AA0D9E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BAFBE6-592C-43F0-4DF7-57F454767AB9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1D3774-1FE7-79B0-8794-8A9C0CB9E44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FE729474-7857-C925-13BD-2B7C75170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8242A7ED-230C-A5D0-6BEF-32F3EC989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46BADD-4622-2366-DFF6-FC205D27D356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40762C-61C8-D594-4AB9-E1AF49AE44C3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F3056D-00CB-743D-985B-4243CB43A855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41A19E-DED4-F29F-5278-C9D3886A8BA8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883A963-9C29-397F-485A-5AAF54C23DBD}"/>
              </a:ext>
            </a:extLst>
          </p:cNvPr>
          <p:cNvSpPr/>
          <p:nvPr/>
        </p:nvSpPr>
        <p:spPr>
          <a:xfrm>
            <a:off x="3832069" y="2452914"/>
            <a:ext cx="4179818" cy="109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B854ED-0A6C-11E4-556B-CEA0E56789E4}"/>
              </a:ext>
            </a:extLst>
          </p:cNvPr>
          <p:cNvSpPr/>
          <p:nvPr/>
        </p:nvSpPr>
        <p:spPr>
          <a:xfrm>
            <a:off x="8110848" y="2452914"/>
            <a:ext cx="4179818" cy="109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1144A6-42A6-B9EC-9189-9E76F7E9F4AB}"/>
              </a:ext>
            </a:extLst>
          </p:cNvPr>
          <p:cNvSpPr/>
          <p:nvPr/>
        </p:nvSpPr>
        <p:spPr>
          <a:xfrm>
            <a:off x="64462" y="3611509"/>
            <a:ext cx="3878122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CF2D4-8A9C-8F03-5A5E-2C3293C8B8C2}"/>
              </a:ext>
            </a:extLst>
          </p:cNvPr>
          <p:cNvSpPr/>
          <p:nvPr/>
        </p:nvSpPr>
        <p:spPr>
          <a:xfrm>
            <a:off x="4130609" y="3635160"/>
            <a:ext cx="4476362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CFB46F-80C7-C46F-0155-75A92C7DFBA0}"/>
              </a:ext>
            </a:extLst>
          </p:cNvPr>
          <p:cNvSpPr/>
          <p:nvPr/>
        </p:nvSpPr>
        <p:spPr>
          <a:xfrm>
            <a:off x="8651863" y="3611509"/>
            <a:ext cx="3423015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3503358-E68C-7E17-33D7-D0B80F1187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3360" y="989640"/>
              <a:ext cx="11075760" cy="3850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3503358-E68C-7E17-33D7-D0B80F118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4000" y="980280"/>
                <a:ext cx="11094480" cy="386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27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08"/>
    </mc:Choice>
    <mc:Fallback xmlns="">
      <p:transition spd="slow" advTm="70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-1113798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       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43" y="76200"/>
                <a:ext cx="9316057" cy="17908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9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⟨"/>
                                      <m:endChr m:val="|"/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CA" sz="39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39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3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39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GB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39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9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|"/>
                            <m:endChr m:val="|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4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4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CA" sz="4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CA" sz="4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6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" y="1847196"/>
                <a:ext cx="12420600" cy="37037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/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966AC4-5D1E-CF5B-F51C-534406D66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9" y="5654847"/>
                <a:ext cx="11444014" cy="11441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29ED8BE-7F8E-EC99-55A7-0250A9A6770E}"/>
              </a:ext>
            </a:extLst>
          </p:cNvPr>
          <p:cNvSpPr/>
          <p:nvPr/>
        </p:nvSpPr>
        <p:spPr>
          <a:xfrm>
            <a:off x="5700713" y="4575888"/>
            <a:ext cx="6257044" cy="97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0A3471-A84A-D538-BF4E-500BD56741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440" y="703800"/>
              <a:ext cx="11428200" cy="576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0A3471-A84A-D538-BF4E-500BD5674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080" y="694440"/>
                <a:ext cx="11446920" cy="578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78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228">
        <p:fade/>
      </p:transition>
    </mc:Choice>
    <mc:Fallback xmlns="">
      <p:transition spd="med" advTm="552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build="p"/>
      <p:bldP spid="2" grpId="0" animBg="1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/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600" u="sng" dirty="0" err="1"/>
                  <a:t>Born’s</a:t>
                </a:r>
                <a:r>
                  <a:rPr lang="en-CA" sz="6600" u="sng" dirty="0"/>
                  <a:t> Rule</a:t>
                </a:r>
                <a:r>
                  <a:rPr lang="en-CA" sz="6600" dirty="0"/>
                  <a:t>: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6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F6FA7E-5820-73FB-97F3-A64114E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43" y="2085"/>
                <a:ext cx="11723514" cy="1107996"/>
              </a:xfrm>
              <a:prstGeom prst="rect">
                <a:avLst/>
              </a:prstGeom>
              <a:blipFill>
                <a:blip r:embed="rId3"/>
                <a:stretch>
                  <a:fillRect l="-3534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/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BAC3D-DB28-8E67-DF5A-31B72252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4" y="1293584"/>
                <a:ext cx="4278221" cy="1056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/>
              <p:nvPr/>
            </p:nvSpPr>
            <p:spPr>
              <a:xfrm>
                <a:off x="21871" y="2349899"/>
                <a:ext cx="13236929" cy="2522614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CA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5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CA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CA" sz="5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4348-F9E4-B41E-ADBD-C065684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1" y="2349899"/>
                <a:ext cx="13236929" cy="25226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/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solidFill>
                <a:srgbClr val="EAF2FA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69D552-0E11-DAC1-62B4-EB7C55E48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95" y="5077411"/>
                <a:ext cx="5558373" cy="15513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ABB97-5D37-11D6-77E5-F84D193F5BB6}"/>
              </a:ext>
            </a:extLst>
          </p:cNvPr>
          <p:cNvCxnSpPr>
            <a:cxnSpLocks/>
          </p:cNvCxnSpPr>
          <p:nvPr/>
        </p:nvCxnSpPr>
        <p:spPr>
          <a:xfrm>
            <a:off x="0" y="115103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88CEF-4311-903A-EDC0-E6017F712579}"/>
              </a:ext>
            </a:extLst>
          </p:cNvPr>
          <p:cNvGrpSpPr/>
          <p:nvPr/>
        </p:nvGrpSpPr>
        <p:grpSpPr>
          <a:xfrm>
            <a:off x="2748305" y="4496928"/>
            <a:ext cx="2962947" cy="2443736"/>
            <a:chOff x="6369772" y="517187"/>
            <a:chExt cx="5730573" cy="47263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959B5B-17C6-1CD1-119C-1A77C3AA0D9E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BAFBE6-592C-43F0-4DF7-57F454767AB9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2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1D3774-1FE7-79B0-8794-8A9C0CB9E440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FE729474-7857-C925-13BD-2B7C75170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8242A7ED-230C-A5D0-6BEF-32F3EC989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9C73239-E11D-39A6-D4F2-AAC43BBD6D3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6" y="1723505"/>
                      <a:ext cx="741462" cy="80305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959108E3-9218-0AA4-0805-C50ABC6DDD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5" y="214895"/>
                      <a:ext cx="1046137" cy="80305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FAE69F-7B75-DA76-A0BC-6BDCCDD1C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757474" cy="10119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FCADF29-81C8-25E5-1AFF-3DFE11FB1A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275229" cy="10119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370F11F-10E8-5097-F027-E64FF84DA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99716" cy="10119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2800" i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24A6823-7335-814A-65E0-8049BE9C4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417473" cy="10119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A46BADD-4622-2366-DFF6-FC205D27D356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40762C-61C8-D594-4AB9-E1AF49AE44C3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F3056D-00CB-743D-985B-4243CB43A855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41A19E-DED4-F29F-5278-C9D3886A8BA8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90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883A963-9C29-397F-485A-5AAF54C23DBD}"/>
              </a:ext>
            </a:extLst>
          </p:cNvPr>
          <p:cNvSpPr/>
          <p:nvPr/>
        </p:nvSpPr>
        <p:spPr>
          <a:xfrm>
            <a:off x="3605407" y="2428209"/>
            <a:ext cx="4779148" cy="109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B854ED-0A6C-11E4-556B-CEA0E56789E4}"/>
              </a:ext>
            </a:extLst>
          </p:cNvPr>
          <p:cNvSpPr/>
          <p:nvPr/>
        </p:nvSpPr>
        <p:spPr>
          <a:xfrm>
            <a:off x="8384555" y="2452914"/>
            <a:ext cx="4179818" cy="109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1144A6-42A6-B9EC-9189-9E76F7E9F4AB}"/>
              </a:ext>
            </a:extLst>
          </p:cNvPr>
          <p:cNvSpPr/>
          <p:nvPr/>
        </p:nvSpPr>
        <p:spPr>
          <a:xfrm>
            <a:off x="149769" y="3611509"/>
            <a:ext cx="4071160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CF2D4-8A9C-8F03-5A5E-2C3293C8B8C2}"/>
              </a:ext>
            </a:extLst>
          </p:cNvPr>
          <p:cNvSpPr/>
          <p:nvPr/>
        </p:nvSpPr>
        <p:spPr>
          <a:xfrm>
            <a:off x="4383902" y="3635160"/>
            <a:ext cx="4779148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CFB46F-80C7-C46F-0155-75A92C7DFBA0}"/>
              </a:ext>
            </a:extLst>
          </p:cNvPr>
          <p:cNvSpPr/>
          <p:nvPr/>
        </p:nvSpPr>
        <p:spPr>
          <a:xfrm>
            <a:off x="9323238" y="3611509"/>
            <a:ext cx="2846891" cy="1053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ACF0-2786-ABE7-B4F9-85038ED9E29E}"/>
                  </a:ext>
                </a:extLst>
              </p:cNvPr>
              <p:cNvSpPr txBox="1"/>
              <p:nvPr/>
            </p:nvSpPr>
            <p:spPr>
              <a:xfrm>
                <a:off x="5058530" y="1393471"/>
                <a:ext cx="3744387" cy="759632"/>
              </a:xfrm>
              <a:prstGeom prst="rect">
                <a:avLst/>
              </a:prstGeom>
              <a:solidFill>
                <a:srgbClr val="FFE5FF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BAACF0-2786-ABE7-B4F9-85038ED9E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1393471"/>
                <a:ext cx="3744387" cy="759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A3F7023-949D-7B30-9077-B97CEE5E05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7800" y="993960"/>
              <a:ext cx="11235960" cy="3787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A3F7023-949D-7B30-9077-B97CEE5E0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8440" y="984600"/>
                <a:ext cx="11254680" cy="380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93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16"/>
    </mc:Choice>
    <mc:Fallback xmlns="">
      <p:transition spd="slow" advTm="86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0098D60-39F3-70A6-3E88-913FF0965BC9}"/>
              </a:ext>
            </a:extLst>
          </p:cNvPr>
          <p:cNvGrpSpPr/>
          <p:nvPr/>
        </p:nvGrpSpPr>
        <p:grpSpPr>
          <a:xfrm>
            <a:off x="138272" y="390411"/>
            <a:ext cx="1859516" cy="2122403"/>
            <a:chOff x="138272" y="390411"/>
            <a:chExt cx="1859516" cy="21224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7AEB23-704C-D315-4DF9-53A696E76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72" y="390411"/>
              <a:ext cx="1638300" cy="1335892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F2D3669-F303-8828-2151-463110E81C7D}"/>
                    </a:ext>
                  </a:extLst>
                </p:cNvPr>
                <p:cNvSpPr txBox="1"/>
                <p:nvPr/>
              </p:nvSpPr>
              <p:spPr>
                <a:xfrm>
                  <a:off x="666115" y="1312485"/>
                  <a:ext cx="133167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6600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F2D3669-F303-8828-2151-463110E81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15" y="1312485"/>
                  <a:ext cx="1331673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5F4534-B212-03BB-FB75-E316AFBE3C14}"/>
              </a:ext>
            </a:extLst>
          </p:cNvPr>
          <p:cNvCxnSpPr>
            <a:cxnSpLocks/>
          </p:cNvCxnSpPr>
          <p:nvPr/>
        </p:nvCxnSpPr>
        <p:spPr>
          <a:xfrm>
            <a:off x="0" y="343703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23F97B-7B2B-76C4-0282-F375792977AB}"/>
              </a:ext>
            </a:extLst>
          </p:cNvPr>
          <p:cNvGrpSpPr/>
          <p:nvPr/>
        </p:nvGrpSpPr>
        <p:grpSpPr>
          <a:xfrm>
            <a:off x="1997790" y="-89178"/>
            <a:ext cx="10508842" cy="1401663"/>
            <a:chOff x="1997790" y="-89178"/>
            <a:chExt cx="10508842" cy="140166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AD67D5A-AFF1-C5F4-54E8-826F05D5A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2525" y="140374"/>
              <a:ext cx="857250" cy="1015663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E2037FC-540C-2E71-0D31-58573F132183}"/>
                    </a:ext>
                  </a:extLst>
                </p:cNvPr>
                <p:cNvSpPr txBox="1"/>
                <p:nvPr/>
              </p:nvSpPr>
              <p:spPr>
                <a:xfrm>
                  <a:off x="3933825" y="42694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E2037FC-540C-2E71-0D31-58573F132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42694"/>
                  <a:ext cx="1104900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82F824-BB94-62A9-5EB6-0404E477837A}"/>
                    </a:ext>
                  </a:extLst>
                </p:cNvPr>
                <p:cNvSpPr txBox="1"/>
                <p:nvPr/>
              </p:nvSpPr>
              <p:spPr>
                <a:xfrm>
                  <a:off x="6158388" y="61813"/>
                  <a:ext cx="634824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5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5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482F824-BB94-62A9-5EB6-0404E4778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388" y="61813"/>
                  <a:ext cx="6348244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2384F5-D037-CAC7-1747-8D7B7E51DB9A}"/>
                </a:ext>
              </a:extLst>
            </p:cNvPr>
            <p:cNvSpPr txBox="1"/>
            <p:nvPr/>
          </p:nvSpPr>
          <p:spPr>
            <a:xfrm>
              <a:off x="1997790" y="-89178"/>
              <a:ext cx="19360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b="0" dirty="0"/>
                <a:t>collapse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6148B4C-C253-5C1F-11C8-8D684D277A2B}"/>
                    </a:ext>
                  </a:extLst>
                </p:cNvPr>
                <p:cNvSpPr txBox="1"/>
                <p:nvPr/>
              </p:nvSpPr>
              <p:spPr>
                <a:xfrm>
                  <a:off x="2714308" y="296822"/>
                  <a:ext cx="9983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6148B4C-C253-5C1F-11C8-8D684D277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308" y="296822"/>
                  <a:ext cx="998300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07897C-208B-A0AA-6EF5-A33460DA695E}"/>
              </a:ext>
            </a:extLst>
          </p:cNvPr>
          <p:cNvGrpSpPr/>
          <p:nvPr/>
        </p:nvGrpSpPr>
        <p:grpSpPr>
          <a:xfrm>
            <a:off x="2807721" y="1305744"/>
            <a:ext cx="9673036" cy="1052574"/>
            <a:chOff x="2807721" y="1305744"/>
            <a:chExt cx="9673036" cy="10525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243834-89B8-6211-F89E-58E8142E30E8}"/>
                </a:ext>
              </a:extLst>
            </p:cNvPr>
            <p:cNvCxnSpPr>
              <a:cxnSpLocks/>
            </p:cNvCxnSpPr>
            <p:nvPr/>
          </p:nvCxnSpPr>
          <p:spPr>
            <a:xfrm rot="6300000" flipH="1" flipV="1">
              <a:off x="5128299" y="1247328"/>
              <a:ext cx="857250" cy="1015663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7FA741-2DBC-95B1-5635-87E4B09FD52C}"/>
                    </a:ext>
                  </a:extLst>
                </p:cNvPr>
                <p:cNvSpPr txBox="1"/>
                <p:nvPr/>
              </p:nvSpPr>
              <p:spPr>
                <a:xfrm>
                  <a:off x="3933825" y="1305744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7FA741-2DBC-95B1-5635-87E4B09FD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1305744"/>
                  <a:ext cx="1104900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E066728-D47F-7AA0-EBDA-25C1ABC23C0C}"/>
                    </a:ext>
                  </a:extLst>
                </p:cNvPr>
                <p:cNvSpPr txBox="1"/>
                <p:nvPr/>
              </p:nvSpPr>
              <p:spPr>
                <a:xfrm>
                  <a:off x="6132513" y="1343640"/>
                  <a:ext cx="634824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5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E066728-D47F-7AA0-EBDA-25C1ABC23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513" y="1343640"/>
                  <a:ext cx="6348244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6C7DCB4-256A-7FF8-C3F8-6EAE412E7C0E}"/>
                    </a:ext>
                  </a:extLst>
                </p:cNvPr>
                <p:cNvSpPr txBox="1"/>
                <p:nvPr/>
              </p:nvSpPr>
              <p:spPr>
                <a:xfrm>
                  <a:off x="2807721" y="1342655"/>
                  <a:ext cx="81147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6C7DCB4-256A-7FF8-C3F8-6EAE412E7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721" y="1342655"/>
                  <a:ext cx="81147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2E6DDE-7ED9-AB76-A986-DD7D0F00F159}"/>
              </a:ext>
            </a:extLst>
          </p:cNvPr>
          <p:cNvGrpSpPr/>
          <p:nvPr/>
        </p:nvGrpSpPr>
        <p:grpSpPr>
          <a:xfrm>
            <a:off x="2783308" y="2434852"/>
            <a:ext cx="9723324" cy="1079189"/>
            <a:chOff x="2783308" y="2434852"/>
            <a:chExt cx="9723324" cy="10791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0AB725-56A6-5A71-0E1A-BFB6037217FF}"/>
                </a:ext>
              </a:extLst>
            </p:cNvPr>
            <p:cNvCxnSpPr>
              <a:cxnSpLocks/>
            </p:cNvCxnSpPr>
            <p:nvPr/>
          </p:nvCxnSpPr>
          <p:spPr>
            <a:xfrm rot="9900000" flipH="1" flipV="1">
              <a:off x="5072293" y="2435831"/>
              <a:ext cx="857250" cy="1015663"/>
            </a:xfrm>
            <a:prstGeom prst="straightConnector1">
              <a:avLst/>
            </a:prstGeom>
            <a:ln w="152400">
              <a:solidFill>
                <a:srgbClr val="FF7C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0BE109-78D5-7080-DFB3-3E539D4124E1}"/>
                    </a:ext>
                  </a:extLst>
                </p:cNvPr>
                <p:cNvSpPr txBox="1"/>
                <p:nvPr/>
              </p:nvSpPr>
              <p:spPr>
                <a:xfrm>
                  <a:off x="3933825" y="2434852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0BE109-78D5-7080-DFB3-3E539D4124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2434852"/>
                  <a:ext cx="1104900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7DF1C5-8048-1589-E7D1-D926D0327B85}"/>
                    </a:ext>
                  </a:extLst>
                </p:cNvPr>
                <p:cNvSpPr txBox="1"/>
                <p:nvPr/>
              </p:nvSpPr>
              <p:spPr>
                <a:xfrm>
                  <a:off x="6158388" y="2507595"/>
                  <a:ext cx="634824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54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5400" b="0" i="1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37DF1C5-8048-1589-E7D1-D926D0327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8388" y="2507595"/>
                  <a:ext cx="6348244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9CB4BE-6AB7-201A-D958-460CCE22DDD0}"/>
                    </a:ext>
                  </a:extLst>
                </p:cNvPr>
                <p:cNvSpPr txBox="1"/>
                <p:nvPr/>
              </p:nvSpPr>
              <p:spPr>
                <a:xfrm>
                  <a:off x="2783308" y="2498378"/>
                  <a:ext cx="835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9CB4BE-6AB7-201A-D958-460CCE22D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308" y="2498378"/>
                  <a:ext cx="835886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839706-1D6F-3E5B-70D5-B66F7769F00B}"/>
              </a:ext>
            </a:extLst>
          </p:cNvPr>
          <p:cNvGrpSpPr/>
          <p:nvPr/>
        </p:nvGrpSpPr>
        <p:grpSpPr>
          <a:xfrm>
            <a:off x="162685" y="3856207"/>
            <a:ext cx="2032953" cy="2041570"/>
            <a:chOff x="138272" y="390411"/>
            <a:chExt cx="2032953" cy="204157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7B2DDD-3A24-14DD-44A2-F35A909B7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72" y="390411"/>
              <a:ext cx="1638300" cy="1335892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F26C8B0-C92C-A490-F366-DCEACF7AC42B}"/>
                    </a:ext>
                  </a:extLst>
                </p:cNvPr>
                <p:cNvSpPr txBox="1"/>
                <p:nvPr/>
              </p:nvSpPr>
              <p:spPr>
                <a:xfrm>
                  <a:off x="170613" y="1375666"/>
                  <a:ext cx="2000612" cy="1056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F26C8B0-C92C-A490-F366-DCEACF7A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13" y="1375666"/>
                  <a:ext cx="2000612" cy="1056315"/>
                </a:xfrm>
                <a:prstGeom prst="rect">
                  <a:avLst/>
                </a:prstGeom>
                <a:blipFill>
                  <a:blip r:embed="rId13"/>
                  <a:stretch>
                    <a:fillRect r="-122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564097-5A1A-E68D-5F1A-8FE6268C9937}"/>
              </a:ext>
            </a:extLst>
          </p:cNvPr>
          <p:cNvGrpSpPr/>
          <p:nvPr/>
        </p:nvGrpSpPr>
        <p:grpSpPr>
          <a:xfrm>
            <a:off x="2022203" y="3376618"/>
            <a:ext cx="10392620" cy="1401663"/>
            <a:chOff x="1997790" y="-89178"/>
            <a:chExt cx="10392620" cy="140166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7247F1-0A5E-D708-8467-59C2148ED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2525" y="140374"/>
              <a:ext cx="857250" cy="1015663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0147BC-78BD-9155-2717-71EA4D426A90}"/>
                    </a:ext>
                  </a:extLst>
                </p:cNvPr>
                <p:cNvSpPr txBox="1"/>
                <p:nvPr/>
              </p:nvSpPr>
              <p:spPr>
                <a:xfrm>
                  <a:off x="3933825" y="42694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0147BC-78BD-9155-2717-71EA4D426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42694"/>
                  <a:ext cx="1104900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E524F86-5A97-DD9D-0213-434DD5F18F2C}"/>
                    </a:ext>
                  </a:extLst>
                </p:cNvPr>
                <p:cNvSpPr txBox="1"/>
                <p:nvPr/>
              </p:nvSpPr>
              <p:spPr>
                <a:xfrm>
                  <a:off x="5956028" y="61813"/>
                  <a:ext cx="6434382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E524F86-5A97-DD9D-0213-434DD5F18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028" y="61813"/>
                  <a:ext cx="6434382" cy="9260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C0CFDD0-DBE9-1B36-AE1E-EF334298A7D6}"/>
                </a:ext>
              </a:extLst>
            </p:cNvPr>
            <p:cNvSpPr txBox="1"/>
            <p:nvPr/>
          </p:nvSpPr>
          <p:spPr>
            <a:xfrm>
              <a:off x="1997790" y="-89178"/>
              <a:ext cx="19360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b="0" dirty="0"/>
                <a:t>collapse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D00A2A-5A86-E296-3E82-B47EE266D7BB}"/>
                    </a:ext>
                  </a:extLst>
                </p:cNvPr>
                <p:cNvSpPr txBox="1"/>
                <p:nvPr/>
              </p:nvSpPr>
              <p:spPr>
                <a:xfrm>
                  <a:off x="2714308" y="296822"/>
                  <a:ext cx="9983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D00A2A-5A86-E296-3E82-B47EE266D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308" y="296822"/>
                  <a:ext cx="998300" cy="10156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09FA23-7592-E495-1FD3-49EC2C90AF78}"/>
              </a:ext>
            </a:extLst>
          </p:cNvPr>
          <p:cNvGrpSpPr/>
          <p:nvPr/>
        </p:nvGrpSpPr>
        <p:grpSpPr>
          <a:xfrm>
            <a:off x="2832134" y="4771540"/>
            <a:ext cx="9648624" cy="1052574"/>
            <a:chOff x="2807721" y="1305744"/>
            <a:chExt cx="9648624" cy="1052574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DE0BB76-5994-686F-FEDA-6642C719D3D8}"/>
                </a:ext>
              </a:extLst>
            </p:cNvPr>
            <p:cNvCxnSpPr>
              <a:cxnSpLocks/>
            </p:cNvCxnSpPr>
            <p:nvPr/>
          </p:nvCxnSpPr>
          <p:spPr>
            <a:xfrm rot="6300000" flipH="1" flipV="1">
              <a:off x="5128299" y="1247328"/>
              <a:ext cx="857250" cy="1015663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84D5E85-A312-3545-88C9-66AB20A13552}"/>
                    </a:ext>
                  </a:extLst>
                </p:cNvPr>
                <p:cNvSpPr txBox="1"/>
                <p:nvPr/>
              </p:nvSpPr>
              <p:spPr>
                <a:xfrm>
                  <a:off x="3933825" y="1305744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84D5E85-A312-3545-88C9-66AB20A13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1305744"/>
                  <a:ext cx="1104900" cy="10156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464B7F-B4D9-9FB3-F31B-1B8BB9E114AB}"/>
                    </a:ext>
                  </a:extLst>
                </p:cNvPr>
                <p:cNvSpPr txBox="1"/>
                <p:nvPr/>
              </p:nvSpPr>
              <p:spPr>
                <a:xfrm>
                  <a:off x="6021963" y="1343640"/>
                  <a:ext cx="6434382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b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464B7F-B4D9-9FB3-F31B-1B8BB9E114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963" y="1343640"/>
                  <a:ext cx="6434382" cy="9260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5348637-153F-079D-7B98-706C6579EC4B}"/>
                    </a:ext>
                  </a:extLst>
                </p:cNvPr>
                <p:cNvSpPr txBox="1"/>
                <p:nvPr/>
              </p:nvSpPr>
              <p:spPr>
                <a:xfrm>
                  <a:off x="2807721" y="1342655"/>
                  <a:ext cx="81147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5348637-153F-079D-7B98-706C6579E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721" y="1342655"/>
                  <a:ext cx="811474" cy="101566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0C770A-E97F-DAD1-2829-926CB0454261}"/>
              </a:ext>
            </a:extLst>
          </p:cNvPr>
          <p:cNvGrpSpPr/>
          <p:nvPr/>
        </p:nvGrpSpPr>
        <p:grpSpPr>
          <a:xfrm>
            <a:off x="2807721" y="5900648"/>
            <a:ext cx="9673037" cy="1079189"/>
            <a:chOff x="2783308" y="2434852"/>
            <a:chExt cx="9673037" cy="1079189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5CD55EC-7634-382E-2894-2AC9E00EFBE1}"/>
                </a:ext>
              </a:extLst>
            </p:cNvPr>
            <p:cNvCxnSpPr>
              <a:cxnSpLocks/>
            </p:cNvCxnSpPr>
            <p:nvPr/>
          </p:nvCxnSpPr>
          <p:spPr>
            <a:xfrm rot="9900000" flipH="1" flipV="1">
              <a:off x="5072293" y="2435831"/>
              <a:ext cx="857250" cy="1015663"/>
            </a:xfrm>
            <a:prstGeom prst="straightConnector1">
              <a:avLst/>
            </a:prstGeom>
            <a:ln w="152400">
              <a:solidFill>
                <a:srgbClr val="FF7C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9211EE9-2CB0-40E0-C3E2-B06119845BE0}"/>
                    </a:ext>
                  </a:extLst>
                </p:cNvPr>
                <p:cNvSpPr txBox="1"/>
                <p:nvPr/>
              </p:nvSpPr>
              <p:spPr>
                <a:xfrm>
                  <a:off x="3933825" y="2434852"/>
                  <a:ext cx="11049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oMath>
                    </m:oMathPara>
                  </a14:m>
                  <a:endParaRPr lang="en-CA" sz="5400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9211EE9-2CB0-40E0-C3E2-B06119845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825" y="2434852"/>
                  <a:ext cx="1104900" cy="101566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4BE5986-BD2D-E146-05B4-AEA14F129F0F}"/>
                    </a:ext>
                  </a:extLst>
                </p:cNvPr>
                <p:cNvSpPr txBox="1"/>
                <p:nvPr/>
              </p:nvSpPr>
              <p:spPr>
                <a:xfrm>
                  <a:off x="5923487" y="2507595"/>
                  <a:ext cx="6532858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⇒</m:t>
                            </m:r>
                            <m:r>
                              <a:rPr lang="en-CA" sz="4800" b="0" i="1" smtClean="0">
                                <a:solidFill>
                                  <a:srgbClr val="FF7C8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CA" sz="4800" b="0" i="1" smtClean="0">
                                        <a:solidFill>
                                          <a:srgbClr val="FF7C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4BE5986-BD2D-E146-05B4-AEA14F129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487" y="2507595"/>
                  <a:ext cx="6532858" cy="92608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6CC746B-6986-B928-0C3E-CCF26592ED69}"/>
                    </a:ext>
                  </a:extLst>
                </p:cNvPr>
                <p:cNvSpPr txBox="1"/>
                <p:nvPr/>
              </p:nvSpPr>
              <p:spPr>
                <a:xfrm>
                  <a:off x="2783308" y="2498378"/>
                  <a:ext cx="83588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6000" b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6CC746B-6986-B928-0C3E-CCF26592E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308" y="2498378"/>
                  <a:ext cx="835886" cy="101566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36D6B73-B27A-4343-360E-8F65FC328E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840" y="929880"/>
              <a:ext cx="11860920" cy="586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36D6B73-B27A-4343-360E-8F65FC328E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6480" y="920520"/>
                <a:ext cx="11879640" cy="588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29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0"/>
    </mc:Choice>
    <mc:Fallback xmlns="">
      <p:transition spd="slow" advTm="3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59AD00-6C8B-7DA6-0FB1-1CEE28E44E9E}"/>
              </a:ext>
            </a:extLst>
          </p:cNvPr>
          <p:cNvSpPr txBox="1"/>
          <p:nvPr/>
        </p:nvSpPr>
        <p:spPr>
          <a:xfrm>
            <a:off x="2005964" y="2513650"/>
            <a:ext cx="155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/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1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1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CA" sz="138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CA" sz="12000" b="0" dirty="0"/>
                  <a:t> </a:t>
                </a:r>
                <a:endParaRPr lang="en-CA" sz="10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CC32E3-7E3F-B560-A0C0-30A2FC9D3309}"/>
              </a:ext>
            </a:extLst>
          </p:cNvPr>
          <p:cNvGrpSpPr/>
          <p:nvPr/>
        </p:nvGrpSpPr>
        <p:grpSpPr>
          <a:xfrm>
            <a:off x="1363797" y="3389082"/>
            <a:ext cx="9695364" cy="3319046"/>
            <a:chOff x="1407339" y="3200400"/>
            <a:chExt cx="9695364" cy="33190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B80CC-1D6F-0FDD-5FD4-CDF5B6EF5CB4}"/>
                </a:ext>
              </a:extLst>
            </p:cNvPr>
            <p:cNvSpPr txBox="1"/>
            <p:nvPr/>
          </p:nvSpPr>
          <p:spPr>
            <a:xfrm>
              <a:off x="1407339" y="3472458"/>
              <a:ext cx="969536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600" dirty="0"/>
                <a:t>No practical difference!</a:t>
              </a:r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F6B3F77D-0B45-8C26-A2C2-41CAEC3C0DAB}"/>
                </a:ext>
              </a:extLst>
            </p:cNvPr>
            <p:cNvSpPr/>
            <p:nvPr/>
          </p:nvSpPr>
          <p:spPr>
            <a:xfrm>
              <a:off x="2123253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172698B7-E03B-B2B6-4A46-F390C056A816}"/>
                </a:ext>
              </a:extLst>
            </p:cNvPr>
            <p:cNvSpPr/>
            <p:nvPr/>
          </p:nvSpPr>
          <p:spPr>
            <a:xfrm>
              <a:off x="9843947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2E6EA0-E7A8-0A25-2B12-4996F28D46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03060" y="431165"/>
              <a:ext cx="2521800" cy="221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2E6EA0-E7A8-0A25-2B12-4996F28D4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3700" y="421805"/>
                <a:ext cx="2540520" cy="223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48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8"/>
    </mc:Choice>
    <mc:Fallback xmlns="">
      <p:transition spd="slow" advTm="14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BF137-4D4D-D56E-1B23-B197F915D8E9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D8903726-B695-F775-8494-37586531121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979EAE-0CB3-3817-EAD0-BE9D7767100F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6A43E8-268C-3F2E-E1DD-EA4160FF303B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0ADE7-C288-9908-D464-38B27FDA9C1A}"/>
              </a:ext>
            </a:extLst>
          </p:cNvPr>
          <p:cNvGrpSpPr/>
          <p:nvPr/>
        </p:nvGrpSpPr>
        <p:grpSpPr>
          <a:xfrm>
            <a:off x="567155" y="3388749"/>
            <a:ext cx="5674894" cy="2151"/>
            <a:chOff x="567155" y="3388749"/>
            <a:chExt cx="5674894" cy="2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4E4DE4-1988-27DF-737C-99EC74E23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155" y="3390900"/>
              <a:ext cx="5446294" cy="0"/>
            </a:xfrm>
            <a:prstGeom prst="line">
              <a:avLst/>
            </a:prstGeom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6CD643-6AF5-68A0-C489-F20D50079ED4}"/>
                </a:ext>
              </a:extLst>
            </p:cNvPr>
            <p:cNvCxnSpPr/>
            <p:nvPr/>
          </p:nvCxnSpPr>
          <p:spPr>
            <a:xfrm>
              <a:off x="5911849" y="3388749"/>
              <a:ext cx="3302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9E38E0-1450-4649-5D50-8967A99E1819}"/>
              </a:ext>
            </a:extLst>
          </p:cNvPr>
          <p:cNvGrpSpPr/>
          <p:nvPr/>
        </p:nvGrpSpPr>
        <p:grpSpPr>
          <a:xfrm>
            <a:off x="3703646" y="2629573"/>
            <a:ext cx="478976" cy="1287589"/>
            <a:chOff x="8248424" y="3030060"/>
            <a:chExt cx="670989" cy="252211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93E6B-8F2D-0CE0-3235-86C8D325E46A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ADA53A-E7BA-2DE8-F34F-928F18302897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17DB0A-D4B8-D2B1-873B-8B45F608FF90}"/>
              </a:ext>
            </a:extLst>
          </p:cNvPr>
          <p:cNvGrpSpPr/>
          <p:nvPr/>
        </p:nvGrpSpPr>
        <p:grpSpPr>
          <a:xfrm rot="8100000">
            <a:off x="1454693" y="2667695"/>
            <a:ext cx="478976" cy="1287589"/>
            <a:chOff x="8248424" y="3030060"/>
            <a:chExt cx="670989" cy="252211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74CD63-07B2-2838-DF97-23796D816CC9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BE0E6D-5E36-54D6-46E7-44C1B727431B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2ED9E3-1F19-AA25-2CC3-BABC2E1AEDA4}"/>
              </a:ext>
            </a:extLst>
          </p:cNvPr>
          <p:cNvGrpSpPr/>
          <p:nvPr/>
        </p:nvGrpSpPr>
        <p:grpSpPr>
          <a:xfrm rot="5400000">
            <a:off x="2028219" y="2649543"/>
            <a:ext cx="478976" cy="1287589"/>
            <a:chOff x="8248424" y="3030060"/>
            <a:chExt cx="670989" cy="252211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6A34AD-CAFF-F132-C039-CE0CC674EC37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9C0375-7E9E-DA29-8A88-293FE811A7BB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4B8860-DA6B-3719-6BB5-E324FE3F9255}"/>
              </a:ext>
            </a:extLst>
          </p:cNvPr>
          <p:cNvGrpSpPr/>
          <p:nvPr/>
        </p:nvGrpSpPr>
        <p:grpSpPr>
          <a:xfrm rot="2700000">
            <a:off x="2599499" y="2643061"/>
            <a:ext cx="478976" cy="1287589"/>
            <a:chOff x="8248424" y="3030060"/>
            <a:chExt cx="670989" cy="252211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66AB181-1073-6F86-80AE-E56074B858C3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7C21B7-5F36-FF25-335A-998FDB899377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E5DADD-12C1-8698-8BF6-6E5CC6CD407F}"/>
              </a:ext>
            </a:extLst>
          </p:cNvPr>
          <p:cNvGrpSpPr/>
          <p:nvPr/>
        </p:nvGrpSpPr>
        <p:grpSpPr>
          <a:xfrm rot="10800000">
            <a:off x="3150214" y="2629573"/>
            <a:ext cx="478976" cy="1287589"/>
            <a:chOff x="8248424" y="3030060"/>
            <a:chExt cx="670989" cy="252211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55384BF-8992-A6A9-A871-59950DC1DBAA}"/>
                </a:ext>
              </a:extLst>
            </p:cNvPr>
            <p:cNvSpPr/>
            <p:nvPr/>
          </p:nvSpPr>
          <p:spPr>
            <a:xfrm>
              <a:off x="8248424" y="3030060"/>
              <a:ext cx="670989" cy="1255862"/>
            </a:xfrm>
            <a:prstGeom prst="rect">
              <a:avLst/>
            </a:prstGeom>
            <a:solidFill>
              <a:srgbClr val="FF505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N</a:t>
              </a:r>
            </a:p>
            <a:p>
              <a:pPr algn="ctr"/>
              <a:endParaRPr lang="en-CA" sz="3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23170F-ED72-E619-C99C-AA727F131010}"/>
                </a:ext>
              </a:extLst>
            </p:cNvPr>
            <p:cNvSpPr/>
            <p:nvPr/>
          </p:nvSpPr>
          <p:spPr>
            <a:xfrm>
              <a:off x="8248424" y="4315040"/>
              <a:ext cx="670989" cy="12371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200" dirty="0">
                  <a:solidFill>
                    <a:sysClr val="windowText" lastClr="000000"/>
                  </a:solidFill>
                </a:rPr>
                <a:t>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186497-A632-40A2-2600-DF746325A213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B82CD17-E02B-857D-D892-D86EDFC5F4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9539" y="3549419"/>
              <a:ext cx="2" cy="2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B82CD17-E02B-857D-D892-D86EDFC5F4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9539" y="35494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71"/>
    </mc:Choice>
    <mc:Fallback xmlns="">
      <p:transition spd="slow" advTm="31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C 0.10312 -0.00162 0.20742 0.04769 0.3095 -0.00439 C 0.4345 -0.06574 0.48424 -0.11018 0.6095 -0.17129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69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093 C 0.10183 0.00625 0.23933 -0.00717 0.31823 0.02825 C 0.43972 0.10301 0.53477 0.16737 0.65652 0.24237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99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35235 0.01273 L 0.70248 -0.07847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328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2.59259E-6 L 0.73672 -0.0104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36" y="-53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325 -0.00255 L 0.44193 0.00162 L 0.79323 0.08866 L 0.79323 0.08866 L 0.79323 0.08866 L 0.79323 0.08866 " pathEditMode="relative" ptsTypes="AAAA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97A263-2B28-B538-D8DC-8E1B6665F66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0"/>
            <a:ext cx="36513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A1044F-2947-9258-2DBE-5C10F85833C4}"/>
              </a:ext>
            </a:extLst>
          </p:cNvPr>
          <p:cNvGrpSpPr/>
          <p:nvPr/>
        </p:nvGrpSpPr>
        <p:grpSpPr>
          <a:xfrm>
            <a:off x="2067717" y="141513"/>
            <a:ext cx="2061328" cy="1799518"/>
            <a:chOff x="406587" y="286335"/>
            <a:chExt cx="2061328" cy="1799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E9B0CE-46BA-79CC-3D05-E53D89E3CF6B}"/>
                    </a:ext>
                  </a:extLst>
                </p:cNvPr>
                <p:cNvSpPr txBox="1"/>
                <p:nvPr/>
              </p:nvSpPr>
              <p:spPr>
                <a:xfrm>
                  <a:off x="1136242" y="885524"/>
                  <a:ext cx="133167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6600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7E9B0CE-46BA-79CC-3D05-E53D89E3CF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242" y="885524"/>
                  <a:ext cx="1331673" cy="1200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E09D510-9584-4B6D-248C-B6F273005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587" y="286335"/>
              <a:ext cx="1314972" cy="1072246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10A13CC-45EF-92DB-1749-701383139D48}"/>
              </a:ext>
            </a:extLst>
          </p:cNvPr>
          <p:cNvGrpSpPr/>
          <p:nvPr/>
        </p:nvGrpSpPr>
        <p:grpSpPr>
          <a:xfrm>
            <a:off x="311231" y="1753179"/>
            <a:ext cx="5601507" cy="2478442"/>
            <a:chOff x="311231" y="1753179"/>
            <a:chExt cx="5601507" cy="24784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9A7D57-21F6-27F4-C80C-9D13C7CF553B}"/>
                </a:ext>
              </a:extLst>
            </p:cNvPr>
            <p:cNvGrpSpPr/>
            <p:nvPr/>
          </p:nvGrpSpPr>
          <p:grpSpPr>
            <a:xfrm>
              <a:off x="311231" y="2534951"/>
              <a:ext cx="1873971" cy="1696670"/>
              <a:chOff x="567524" y="2534951"/>
              <a:chExt cx="1873971" cy="1696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055E325-3F65-4379-491E-180D9CEFA2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822" y="2711663"/>
                    <a:ext cx="133167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6600" b="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055E325-3F65-4379-491E-180D9CEFA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9822" y="2711663"/>
                    <a:ext cx="1331673" cy="12003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596" r="-458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6EF6E71-A9D7-B544-A485-FCBBB61D6A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24" y="2534951"/>
                <a:ext cx="0" cy="1696670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A434E9-3C18-089E-B030-5307CD3D4DF0}"/>
                </a:ext>
              </a:extLst>
            </p:cNvPr>
            <p:cNvGrpSpPr/>
            <p:nvPr/>
          </p:nvGrpSpPr>
          <p:grpSpPr>
            <a:xfrm>
              <a:off x="4026051" y="2534951"/>
              <a:ext cx="1886687" cy="1696670"/>
              <a:chOff x="3814526" y="2534951"/>
              <a:chExt cx="1886687" cy="1696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B85C4D4-E07E-655C-A147-BE1E63F927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540" y="2711663"/>
                    <a:ext cx="133167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6600" b="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B85C4D4-E07E-655C-A147-BE1E63F92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540" y="2711663"/>
                    <a:ext cx="1331673" cy="12003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525" r="-456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1C843C1-175F-96B6-1D91-F5966511F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4526" y="2534951"/>
                <a:ext cx="0" cy="169667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D13E48-A82C-EF13-A614-58BC4545D942}"/>
                    </a:ext>
                  </a:extLst>
                </p:cNvPr>
                <p:cNvSpPr txBox="1"/>
                <p:nvPr/>
              </p:nvSpPr>
              <p:spPr>
                <a:xfrm rot="8100000">
                  <a:off x="1652772" y="1753179"/>
                  <a:ext cx="83588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D13E48-A82C-EF13-A614-58BC4545D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100000">
                  <a:off x="1652772" y="1753179"/>
                  <a:ext cx="835886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5D0C3DD-E122-1587-709A-A50058416538}"/>
                    </a:ext>
                  </a:extLst>
                </p:cNvPr>
                <p:cNvSpPr txBox="1"/>
                <p:nvPr/>
              </p:nvSpPr>
              <p:spPr>
                <a:xfrm rot="2700000">
                  <a:off x="4212515" y="1697134"/>
                  <a:ext cx="83588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5D0C3DD-E122-1587-709A-A50058416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4212515" y="1697134"/>
                  <a:ext cx="835886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1358A6-220C-6790-85B8-510F0718DFA4}"/>
              </a:ext>
            </a:extLst>
          </p:cNvPr>
          <p:cNvGrpSpPr/>
          <p:nvPr/>
        </p:nvGrpSpPr>
        <p:grpSpPr>
          <a:xfrm>
            <a:off x="6426764" y="1753179"/>
            <a:ext cx="5601507" cy="2478442"/>
            <a:chOff x="6426764" y="1753179"/>
            <a:chExt cx="5601507" cy="24784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FC6945F-9EBF-7824-72F5-96F3B31F05D4}"/>
                </a:ext>
              </a:extLst>
            </p:cNvPr>
            <p:cNvGrpSpPr/>
            <p:nvPr/>
          </p:nvGrpSpPr>
          <p:grpSpPr>
            <a:xfrm>
              <a:off x="6426764" y="2534951"/>
              <a:ext cx="1873971" cy="1696670"/>
              <a:chOff x="567524" y="2534951"/>
              <a:chExt cx="1873971" cy="1696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E2DF01-3EFF-7F5E-FE79-4A8E9A4B223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822" y="2711663"/>
                    <a:ext cx="133167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6600" b="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E2DF01-3EFF-7F5E-FE79-4A8E9A4B2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9822" y="2711663"/>
                    <a:ext cx="1331673" cy="120032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5525" r="-456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E866386-7028-6C65-CC8D-65A4F184D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24" y="2534951"/>
                <a:ext cx="0" cy="1696670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03FF73-50F1-193F-9A4D-E22871121CE3}"/>
                </a:ext>
              </a:extLst>
            </p:cNvPr>
            <p:cNvGrpSpPr/>
            <p:nvPr/>
          </p:nvGrpSpPr>
          <p:grpSpPr>
            <a:xfrm>
              <a:off x="10141584" y="2534951"/>
              <a:ext cx="1886687" cy="1696670"/>
              <a:chOff x="3814526" y="2534951"/>
              <a:chExt cx="1886687" cy="1696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133CA8D-2322-0729-893A-6171658AA022}"/>
                      </a:ext>
                    </a:extLst>
                  </p:cNvPr>
                  <p:cNvSpPr txBox="1"/>
                  <p:nvPr/>
                </p:nvSpPr>
                <p:spPr>
                  <a:xfrm>
                    <a:off x="4369540" y="2711663"/>
                    <a:ext cx="133167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6600" b="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133CA8D-2322-0729-893A-6171658AA0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540" y="2711663"/>
                    <a:ext cx="1331673" cy="12003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055" r="-458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D171214-4581-4BDA-D7FF-6217B42A9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4526" y="2534951"/>
                <a:ext cx="0" cy="169667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D03BBF-73AF-DB0B-033E-13487E069E3C}"/>
                    </a:ext>
                  </a:extLst>
                </p:cNvPr>
                <p:cNvSpPr txBox="1"/>
                <p:nvPr/>
              </p:nvSpPr>
              <p:spPr>
                <a:xfrm rot="8100000">
                  <a:off x="7768305" y="1753179"/>
                  <a:ext cx="83588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D03BBF-73AF-DB0B-033E-13487E069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100000">
                  <a:off x="7768305" y="1753179"/>
                  <a:ext cx="835886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5F0ABE-6EBF-1A5D-4545-77E683592764}"/>
                    </a:ext>
                  </a:extLst>
                </p:cNvPr>
                <p:cNvSpPr txBox="1"/>
                <p:nvPr/>
              </p:nvSpPr>
              <p:spPr>
                <a:xfrm rot="2700000">
                  <a:off x="10328048" y="1697134"/>
                  <a:ext cx="83588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5F0ABE-6EBF-1A5D-4545-77E683592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10328048" y="1697134"/>
                  <a:ext cx="835886" cy="13234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301D517-F124-B83E-BC09-60F4FD316F65}"/>
              </a:ext>
            </a:extLst>
          </p:cNvPr>
          <p:cNvGrpSpPr/>
          <p:nvPr/>
        </p:nvGrpSpPr>
        <p:grpSpPr>
          <a:xfrm>
            <a:off x="100761" y="-1343"/>
            <a:ext cx="2115647" cy="2379163"/>
            <a:chOff x="100761" y="-1343"/>
            <a:chExt cx="2115647" cy="2379163"/>
          </a:xfrm>
        </p:grpSpPr>
        <p:pic>
          <p:nvPicPr>
            <p:cNvPr id="61" name="Graphic 60" descr="Man with solid fill">
              <a:extLst>
                <a:ext uri="{FF2B5EF4-FFF2-40B4-BE49-F238E27FC236}">
                  <a16:creationId xmlns:a16="http://schemas.microsoft.com/office/drawing/2014/main" id="{1BC393A8-F737-550C-E6B0-EF7F4F8EB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2751" y="790138"/>
              <a:ext cx="1587681" cy="158768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EB184BF-583B-D333-FE1C-B5A1753A7A9E}"/>
                </a:ext>
              </a:extLst>
            </p:cNvPr>
            <p:cNvSpPr txBox="1"/>
            <p:nvPr/>
          </p:nvSpPr>
          <p:spPr>
            <a:xfrm>
              <a:off x="100761" y="-1343"/>
              <a:ext cx="21156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rgbClr val="FF0000"/>
                  </a:solidFill>
                </a:rPr>
                <a:t>Scientist #1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2F4D84-8F0F-6314-6913-16859B6DAA17}"/>
              </a:ext>
            </a:extLst>
          </p:cNvPr>
          <p:cNvGrpSpPr/>
          <p:nvPr/>
        </p:nvGrpSpPr>
        <p:grpSpPr>
          <a:xfrm>
            <a:off x="6255079" y="6240"/>
            <a:ext cx="4010915" cy="2371580"/>
            <a:chOff x="6255079" y="6240"/>
            <a:chExt cx="4010915" cy="23715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FA0CD-E7E2-F1C0-8A56-F465741394A0}"/>
                </a:ext>
              </a:extLst>
            </p:cNvPr>
            <p:cNvGrpSpPr/>
            <p:nvPr/>
          </p:nvGrpSpPr>
          <p:grpSpPr>
            <a:xfrm>
              <a:off x="8204666" y="141513"/>
              <a:ext cx="2061328" cy="1848185"/>
              <a:chOff x="406587" y="286335"/>
              <a:chExt cx="2061328" cy="18481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7EAA41A-0EDE-0554-AA2F-F71D498682D6}"/>
                      </a:ext>
                    </a:extLst>
                  </p:cNvPr>
                  <p:cNvSpPr txBox="1"/>
                  <p:nvPr/>
                </p:nvSpPr>
                <p:spPr>
                  <a:xfrm>
                    <a:off x="1136242" y="885524"/>
                    <a:ext cx="1331673" cy="1248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oMath>
                      </m:oMathPara>
                    </a14:m>
                    <a:endParaRPr lang="en-CA" sz="6600" b="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7EAA41A-0EDE-0554-AA2F-F71D498682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242" y="885524"/>
                    <a:ext cx="1331673" cy="124899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3578" r="-2752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31086E1-419D-9E12-1F80-5092529C0D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7" y="286335"/>
                <a:ext cx="1314972" cy="1072246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Graphic 62" descr="Woman with solid fill">
              <a:extLst>
                <a:ext uri="{FF2B5EF4-FFF2-40B4-BE49-F238E27FC236}">
                  <a16:creationId xmlns:a16="http://schemas.microsoft.com/office/drawing/2014/main" id="{182BF7FD-B6F5-C609-D866-9A118046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14780" y="790138"/>
              <a:ext cx="1587681" cy="158768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953D01-1822-4F84-0147-006A6082017C}"/>
                </a:ext>
              </a:extLst>
            </p:cNvPr>
            <p:cNvSpPr txBox="1"/>
            <p:nvPr/>
          </p:nvSpPr>
          <p:spPr>
            <a:xfrm>
              <a:off x="6255079" y="6240"/>
              <a:ext cx="21156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rgbClr val="FF6600"/>
                  </a:solidFill>
                </a:rPr>
                <a:t>Scientist #2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8A11BDD-59CE-51CD-0F81-FAFA7B1589D3}"/>
              </a:ext>
            </a:extLst>
          </p:cNvPr>
          <p:cNvGrpSpPr/>
          <p:nvPr/>
        </p:nvGrpSpPr>
        <p:grpSpPr>
          <a:xfrm>
            <a:off x="1088006" y="4451684"/>
            <a:ext cx="5955549" cy="785187"/>
            <a:chOff x="1088006" y="4451684"/>
            <a:chExt cx="5955549" cy="78518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4FD084E-ED27-901E-DACB-FDB1BFD83704}"/>
                </a:ext>
              </a:extLst>
            </p:cNvPr>
            <p:cNvCxnSpPr/>
            <p:nvPr/>
          </p:nvCxnSpPr>
          <p:spPr>
            <a:xfrm>
              <a:off x="1088006" y="445168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8FA1391-F774-0E68-1459-C12B5DE58ED8}"/>
                </a:ext>
              </a:extLst>
            </p:cNvPr>
            <p:cNvCxnSpPr/>
            <p:nvPr/>
          </p:nvCxnSpPr>
          <p:spPr>
            <a:xfrm>
              <a:off x="7043555" y="446685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01A08E1-B6CB-6A5A-18BF-97249F27500D}"/>
              </a:ext>
            </a:extLst>
          </p:cNvPr>
          <p:cNvGrpSpPr/>
          <p:nvPr/>
        </p:nvGrpSpPr>
        <p:grpSpPr>
          <a:xfrm>
            <a:off x="1322485" y="4451684"/>
            <a:ext cx="5955548" cy="785187"/>
            <a:chOff x="1322485" y="4451684"/>
            <a:chExt cx="5955548" cy="78518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15F88B-54FC-1064-0764-F4CF2967494B}"/>
                </a:ext>
              </a:extLst>
            </p:cNvPr>
            <p:cNvCxnSpPr/>
            <p:nvPr/>
          </p:nvCxnSpPr>
          <p:spPr>
            <a:xfrm>
              <a:off x="1322485" y="445168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F09979C-961E-BECD-9FF3-5DC9B3C9028D}"/>
                </a:ext>
              </a:extLst>
            </p:cNvPr>
            <p:cNvCxnSpPr/>
            <p:nvPr/>
          </p:nvCxnSpPr>
          <p:spPr>
            <a:xfrm>
              <a:off x="7278033" y="446685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4A420E-6E2D-70D2-8D90-1B8F64A886DA}"/>
              </a:ext>
            </a:extLst>
          </p:cNvPr>
          <p:cNvGrpSpPr/>
          <p:nvPr/>
        </p:nvGrpSpPr>
        <p:grpSpPr>
          <a:xfrm>
            <a:off x="4434552" y="4451684"/>
            <a:ext cx="3077960" cy="785187"/>
            <a:chOff x="4434552" y="4451684"/>
            <a:chExt cx="3077960" cy="78518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16C9EE-922C-A07A-EC14-1470A43759C5}"/>
                </a:ext>
              </a:extLst>
            </p:cNvPr>
            <p:cNvCxnSpPr/>
            <p:nvPr/>
          </p:nvCxnSpPr>
          <p:spPr>
            <a:xfrm>
              <a:off x="4434552" y="4451684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A62A6D-C310-9B05-7468-8E366E410414}"/>
                </a:ext>
              </a:extLst>
            </p:cNvPr>
            <p:cNvCxnSpPr/>
            <p:nvPr/>
          </p:nvCxnSpPr>
          <p:spPr>
            <a:xfrm>
              <a:off x="7512512" y="446685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16754B-6790-495B-6EAB-63C1540DBADE}"/>
              </a:ext>
            </a:extLst>
          </p:cNvPr>
          <p:cNvGrpSpPr/>
          <p:nvPr/>
        </p:nvGrpSpPr>
        <p:grpSpPr>
          <a:xfrm>
            <a:off x="641350" y="4451684"/>
            <a:ext cx="7104426" cy="785187"/>
            <a:chOff x="641350" y="4451684"/>
            <a:chExt cx="7104426" cy="78518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709E3E-FFCC-A016-0D44-854E5D995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350" y="4451684"/>
              <a:ext cx="1123950" cy="754855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AF9195-7874-095B-0764-4E0E2D122EB6}"/>
                </a:ext>
              </a:extLst>
            </p:cNvPr>
            <p:cNvCxnSpPr/>
            <p:nvPr/>
          </p:nvCxnSpPr>
          <p:spPr>
            <a:xfrm>
              <a:off x="7745776" y="446685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0F1F2E-1E98-442C-BBFF-C1DDACFE8883}"/>
              </a:ext>
            </a:extLst>
          </p:cNvPr>
          <p:cNvGrpSpPr/>
          <p:nvPr/>
        </p:nvGrpSpPr>
        <p:grpSpPr>
          <a:xfrm>
            <a:off x="828128" y="4466850"/>
            <a:ext cx="7127199" cy="1840705"/>
            <a:chOff x="828128" y="4466850"/>
            <a:chExt cx="7127199" cy="184070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EEAF493-381C-8386-D4F6-CB0A966ACA26}"/>
                </a:ext>
              </a:extLst>
            </p:cNvPr>
            <p:cNvCxnSpPr/>
            <p:nvPr/>
          </p:nvCxnSpPr>
          <p:spPr>
            <a:xfrm>
              <a:off x="828128" y="553753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7815B5A-1A00-27D2-9CDA-304D500D0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1377" y="4466850"/>
              <a:ext cx="1123950" cy="754855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FBFDF32-F4DD-0FAC-6F99-FA562ECE53BA}"/>
              </a:ext>
            </a:extLst>
          </p:cNvPr>
          <p:cNvGrpSpPr/>
          <p:nvPr/>
        </p:nvGrpSpPr>
        <p:grpSpPr>
          <a:xfrm>
            <a:off x="4669030" y="4451684"/>
            <a:ext cx="2349125" cy="1871037"/>
            <a:chOff x="4669030" y="4451684"/>
            <a:chExt cx="2349125" cy="187103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59363D-1555-B4E7-62D5-584905FE6965}"/>
                </a:ext>
              </a:extLst>
            </p:cNvPr>
            <p:cNvCxnSpPr/>
            <p:nvPr/>
          </p:nvCxnSpPr>
          <p:spPr>
            <a:xfrm>
              <a:off x="4669030" y="4451684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D946AD-D76A-7F35-CB3A-F978062A4E34}"/>
                </a:ext>
              </a:extLst>
            </p:cNvPr>
            <p:cNvCxnSpPr/>
            <p:nvPr/>
          </p:nvCxnSpPr>
          <p:spPr>
            <a:xfrm>
              <a:off x="7018155" y="555270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3C33940-4F32-701A-410B-A29CA2F5A36C}"/>
              </a:ext>
            </a:extLst>
          </p:cNvPr>
          <p:cNvGrpSpPr/>
          <p:nvPr/>
        </p:nvGrpSpPr>
        <p:grpSpPr>
          <a:xfrm>
            <a:off x="1297085" y="5537534"/>
            <a:ext cx="5955548" cy="785187"/>
            <a:chOff x="1297085" y="5537534"/>
            <a:chExt cx="5955548" cy="78518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9672E42-F560-61BB-03E2-5781E3835101}"/>
                </a:ext>
              </a:extLst>
            </p:cNvPr>
            <p:cNvCxnSpPr/>
            <p:nvPr/>
          </p:nvCxnSpPr>
          <p:spPr>
            <a:xfrm>
              <a:off x="1297085" y="553753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EA928E6-1D47-0F89-AC1C-B61A6F091BDB}"/>
                </a:ext>
              </a:extLst>
            </p:cNvPr>
            <p:cNvCxnSpPr/>
            <p:nvPr/>
          </p:nvCxnSpPr>
          <p:spPr>
            <a:xfrm>
              <a:off x="7252633" y="555270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1C65428-96B6-A092-6923-B5BE85487617}"/>
              </a:ext>
            </a:extLst>
          </p:cNvPr>
          <p:cNvGrpSpPr/>
          <p:nvPr/>
        </p:nvGrpSpPr>
        <p:grpSpPr>
          <a:xfrm>
            <a:off x="1530349" y="5537534"/>
            <a:ext cx="5956763" cy="785187"/>
            <a:chOff x="1530349" y="5537534"/>
            <a:chExt cx="5956763" cy="78518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0746EC-959D-8B74-B14E-75A6819F0833}"/>
                </a:ext>
              </a:extLst>
            </p:cNvPr>
            <p:cNvCxnSpPr/>
            <p:nvPr/>
          </p:nvCxnSpPr>
          <p:spPr>
            <a:xfrm>
              <a:off x="1530349" y="553753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00BF21-F3FE-AAFA-9509-35C881D6FEEE}"/>
                </a:ext>
              </a:extLst>
            </p:cNvPr>
            <p:cNvCxnSpPr/>
            <p:nvPr/>
          </p:nvCxnSpPr>
          <p:spPr>
            <a:xfrm>
              <a:off x="7487112" y="555270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A21B0A3-FD59-7F9C-14C7-B378C2A55EC6}"/>
              </a:ext>
            </a:extLst>
          </p:cNvPr>
          <p:cNvGrpSpPr/>
          <p:nvPr/>
        </p:nvGrpSpPr>
        <p:grpSpPr>
          <a:xfrm>
            <a:off x="4903509" y="4451684"/>
            <a:ext cx="2816867" cy="1871037"/>
            <a:chOff x="4903509" y="4451684"/>
            <a:chExt cx="2816867" cy="187103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CED24BF-28C4-F89C-D154-3C4FEE5E73A3}"/>
                </a:ext>
              </a:extLst>
            </p:cNvPr>
            <p:cNvCxnSpPr/>
            <p:nvPr/>
          </p:nvCxnSpPr>
          <p:spPr>
            <a:xfrm>
              <a:off x="4903509" y="4451684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21B267-CAC4-A365-12BC-63458E014A41}"/>
                </a:ext>
              </a:extLst>
            </p:cNvPr>
            <p:cNvCxnSpPr/>
            <p:nvPr/>
          </p:nvCxnSpPr>
          <p:spPr>
            <a:xfrm>
              <a:off x="7720376" y="5552700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D99210-7433-25A7-755B-81DA016B2612}"/>
              </a:ext>
            </a:extLst>
          </p:cNvPr>
          <p:cNvGrpSpPr/>
          <p:nvPr/>
        </p:nvGrpSpPr>
        <p:grpSpPr>
          <a:xfrm>
            <a:off x="853528" y="4451684"/>
            <a:ext cx="9795114" cy="785187"/>
            <a:chOff x="853528" y="4451684"/>
            <a:chExt cx="9795114" cy="7851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21CF870-2C96-A13F-9354-C76D27AEFC77}"/>
                </a:ext>
              </a:extLst>
            </p:cNvPr>
            <p:cNvCxnSpPr/>
            <p:nvPr/>
          </p:nvCxnSpPr>
          <p:spPr>
            <a:xfrm>
              <a:off x="853528" y="445168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013BEC1-3459-29B1-A666-88DE794678B6}"/>
                </a:ext>
              </a:extLst>
            </p:cNvPr>
            <p:cNvCxnSpPr/>
            <p:nvPr/>
          </p:nvCxnSpPr>
          <p:spPr>
            <a:xfrm>
              <a:off x="10648642" y="4466850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E9710F7-65A5-481E-3CBD-A7BEA0A1B8B9}"/>
              </a:ext>
            </a:extLst>
          </p:cNvPr>
          <p:cNvGrpSpPr/>
          <p:nvPr/>
        </p:nvGrpSpPr>
        <p:grpSpPr>
          <a:xfrm>
            <a:off x="1555749" y="4451684"/>
            <a:ext cx="9327371" cy="785187"/>
            <a:chOff x="1555749" y="4451684"/>
            <a:chExt cx="9327371" cy="78518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B75A1A4-2DDB-38A7-1DFF-0683DBC1FEF2}"/>
                </a:ext>
              </a:extLst>
            </p:cNvPr>
            <p:cNvCxnSpPr/>
            <p:nvPr/>
          </p:nvCxnSpPr>
          <p:spPr>
            <a:xfrm>
              <a:off x="1555749" y="445168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3813EF1-4264-75FD-E6D1-C8F6EBB0CAF7}"/>
                </a:ext>
              </a:extLst>
            </p:cNvPr>
            <p:cNvCxnSpPr/>
            <p:nvPr/>
          </p:nvCxnSpPr>
          <p:spPr>
            <a:xfrm>
              <a:off x="10883120" y="4466850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0767FC0-403B-C2A1-1096-0E5FF1908443}"/>
              </a:ext>
            </a:extLst>
          </p:cNvPr>
          <p:cNvGrpSpPr/>
          <p:nvPr/>
        </p:nvGrpSpPr>
        <p:grpSpPr>
          <a:xfrm>
            <a:off x="1062606" y="4466850"/>
            <a:ext cx="10054993" cy="1840705"/>
            <a:chOff x="1062606" y="4466850"/>
            <a:chExt cx="10054993" cy="184070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8A5E1A-0047-676C-E100-1625C6D40D6F}"/>
                </a:ext>
              </a:extLst>
            </p:cNvPr>
            <p:cNvCxnSpPr/>
            <p:nvPr/>
          </p:nvCxnSpPr>
          <p:spPr>
            <a:xfrm>
              <a:off x="1062606" y="5537534"/>
              <a:ext cx="0" cy="77002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2471DA3-73EC-10F9-C710-0B7BAD3DB1FF}"/>
                </a:ext>
              </a:extLst>
            </p:cNvPr>
            <p:cNvCxnSpPr/>
            <p:nvPr/>
          </p:nvCxnSpPr>
          <p:spPr>
            <a:xfrm>
              <a:off x="11117599" y="4466850"/>
              <a:ext cx="0" cy="7700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A5BC69-5729-C786-6331-AFEFA7330278}"/>
              </a:ext>
            </a:extLst>
          </p:cNvPr>
          <p:cNvGrpSpPr/>
          <p:nvPr/>
        </p:nvGrpSpPr>
        <p:grpSpPr>
          <a:xfrm>
            <a:off x="615950" y="5537534"/>
            <a:ext cx="7313977" cy="770021"/>
            <a:chOff x="615950" y="5537534"/>
            <a:chExt cx="7313977" cy="77002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C71417-BB03-F47E-578F-532D2AD4FE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5977" y="5552700"/>
              <a:ext cx="1123950" cy="754855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6B70C2-F219-1577-FF85-6C65205F8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950" y="5537534"/>
              <a:ext cx="1123950" cy="754855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2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6"/>
    </mc:Choice>
    <mc:Fallback xmlns="">
      <p:transition spd="slow" advTm="2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59AD00-6C8B-7DA6-0FB1-1CEE28E44E9E}"/>
              </a:ext>
            </a:extLst>
          </p:cNvPr>
          <p:cNvSpPr txBox="1"/>
          <p:nvPr/>
        </p:nvSpPr>
        <p:spPr>
          <a:xfrm>
            <a:off x="2005964" y="2513650"/>
            <a:ext cx="155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/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1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1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CA" sz="138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CA" sz="12000" b="0" dirty="0"/>
                  <a:t> </a:t>
                </a:r>
                <a:endParaRPr lang="en-CA" sz="10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CC32E3-7E3F-B560-A0C0-30A2FC9D3309}"/>
              </a:ext>
            </a:extLst>
          </p:cNvPr>
          <p:cNvGrpSpPr/>
          <p:nvPr/>
        </p:nvGrpSpPr>
        <p:grpSpPr>
          <a:xfrm>
            <a:off x="985701" y="3389082"/>
            <a:ext cx="10451556" cy="3319046"/>
            <a:chOff x="1029243" y="3200400"/>
            <a:chExt cx="10451556" cy="33190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B80CC-1D6F-0FDD-5FD4-CDF5B6EF5CB4}"/>
                </a:ext>
              </a:extLst>
            </p:cNvPr>
            <p:cNvSpPr txBox="1"/>
            <p:nvPr/>
          </p:nvSpPr>
          <p:spPr>
            <a:xfrm>
              <a:off x="1029243" y="3472458"/>
              <a:ext cx="1045155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600" dirty="0"/>
                <a:t>Represent the </a:t>
              </a:r>
              <a:br>
                <a:rPr lang="en-CA" sz="9600" dirty="0"/>
              </a:br>
              <a:r>
                <a:rPr lang="en-CA" sz="9600" dirty="0"/>
                <a:t>same physical state.</a:t>
              </a:r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F6B3F77D-0B45-8C26-A2C2-41CAEC3C0DAB}"/>
                </a:ext>
              </a:extLst>
            </p:cNvPr>
            <p:cNvSpPr/>
            <p:nvPr/>
          </p:nvSpPr>
          <p:spPr>
            <a:xfrm>
              <a:off x="2123253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172698B7-E03B-B2B6-4A46-F390C056A816}"/>
                </a:ext>
              </a:extLst>
            </p:cNvPr>
            <p:cNvSpPr/>
            <p:nvPr/>
          </p:nvSpPr>
          <p:spPr>
            <a:xfrm>
              <a:off x="9843947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13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48">
        <p:fade/>
      </p:transition>
    </mc:Choice>
    <mc:Fallback xmlns="">
      <p:transition spd="med" advTm="14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59AD00-6C8B-7DA6-0FB1-1CEE28E44E9E}"/>
              </a:ext>
            </a:extLst>
          </p:cNvPr>
          <p:cNvSpPr txBox="1"/>
          <p:nvPr/>
        </p:nvSpPr>
        <p:spPr>
          <a:xfrm>
            <a:off x="2005964" y="2513650"/>
            <a:ext cx="155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/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1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1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12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CA" sz="138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1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CA" sz="12000" b="0" dirty="0"/>
                  <a:t> </a:t>
                </a:r>
                <a:endParaRPr lang="en-CA" sz="100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0" y="480377"/>
                <a:ext cx="11264350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AE4F5-FD7C-E6E9-EE33-DAFB2DE6C062}"/>
                  </a:ext>
                </a:extLst>
              </p:cNvPr>
              <p:cNvSpPr txBox="1"/>
              <p:nvPr/>
            </p:nvSpPr>
            <p:spPr>
              <a:xfrm>
                <a:off x="-74533" y="4079623"/>
                <a:ext cx="123410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8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8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8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8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sz="8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8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CA" sz="5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72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CA" sz="8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0AE4F5-FD7C-E6E9-EE33-DAFB2DE6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533" y="4079623"/>
                <a:ext cx="12341066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B823A26-3BD7-93F6-132D-AFCCEF112C8B}"/>
              </a:ext>
            </a:extLst>
          </p:cNvPr>
          <p:cNvSpPr/>
          <p:nvPr/>
        </p:nvSpPr>
        <p:spPr>
          <a:xfrm>
            <a:off x="1681163" y="4161280"/>
            <a:ext cx="2776537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284B9-7AE7-6FE6-A4A6-3E16B516EBED}"/>
              </a:ext>
            </a:extLst>
          </p:cNvPr>
          <p:cNvSpPr/>
          <p:nvPr/>
        </p:nvSpPr>
        <p:spPr>
          <a:xfrm>
            <a:off x="4457700" y="4267068"/>
            <a:ext cx="3718093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BD112E-AB82-CB22-C165-5BE5D8333450}"/>
              </a:ext>
            </a:extLst>
          </p:cNvPr>
          <p:cNvSpPr/>
          <p:nvPr/>
        </p:nvSpPr>
        <p:spPr>
          <a:xfrm>
            <a:off x="8548440" y="4079622"/>
            <a:ext cx="3718093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A4711C-C34B-17C1-9A4B-56C5A31781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5840" y="5221440"/>
              <a:ext cx="8292240" cy="19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A4711C-C34B-17C1-9A4B-56C5A31781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6480" y="5212080"/>
                <a:ext cx="8310960" cy="21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49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57">
        <p:fade/>
      </p:transition>
    </mc:Choice>
    <mc:Fallback xmlns="">
      <p:transition spd="med" advTm="11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E53306B-170F-FED8-3C68-CE1C30CE3CA3}"/>
              </a:ext>
            </a:extLst>
          </p:cNvPr>
          <p:cNvGrpSpPr/>
          <p:nvPr/>
        </p:nvGrpSpPr>
        <p:grpSpPr>
          <a:xfrm>
            <a:off x="121794" y="543130"/>
            <a:ext cx="1877271" cy="2885870"/>
            <a:chOff x="121794" y="543130"/>
            <a:chExt cx="1877271" cy="2885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CB80CC-1D6F-0FDD-5FD4-CDF5B6EF5CB4}"/>
                    </a:ext>
                  </a:extLst>
                </p:cNvPr>
                <p:cNvSpPr txBox="1"/>
                <p:nvPr/>
              </p:nvSpPr>
              <p:spPr>
                <a:xfrm>
                  <a:off x="121794" y="543130"/>
                  <a:ext cx="187727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0CB80CC-1D6F-0FDD-5FD4-CDF5B6EF5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94" y="543130"/>
                  <a:ext cx="1877271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C7C03F-B900-4A9D-E89A-B82747B2B090}"/>
                    </a:ext>
                  </a:extLst>
                </p:cNvPr>
                <p:cNvSpPr txBox="1"/>
                <p:nvPr/>
              </p:nvSpPr>
              <p:spPr>
                <a:xfrm>
                  <a:off x="390371" y="1496355"/>
                  <a:ext cx="1558290" cy="1932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C7C03F-B900-4A9D-E89A-B82747B2B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71" y="1496355"/>
                  <a:ext cx="1558290" cy="19326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3D8485-7709-8D70-E297-971D305BD3CA}"/>
              </a:ext>
            </a:extLst>
          </p:cNvPr>
          <p:cNvGrpSpPr/>
          <p:nvPr/>
        </p:nvGrpSpPr>
        <p:grpSpPr>
          <a:xfrm>
            <a:off x="10297599" y="-75685"/>
            <a:ext cx="1894401" cy="2812470"/>
            <a:chOff x="10297599" y="-75685"/>
            <a:chExt cx="1894401" cy="2812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/>
                <p:nvPr/>
              </p:nvSpPr>
              <p:spPr>
                <a:xfrm>
                  <a:off x="10591798" y="749766"/>
                  <a:ext cx="1352552" cy="1987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798" y="749766"/>
                  <a:ext cx="1352552" cy="19870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5730434-5C74-F010-3BC0-2C34F639C3F0}"/>
                    </a:ext>
                  </a:extLst>
                </p:cNvPr>
                <p:cNvSpPr txBox="1"/>
                <p:nvPr/>
              </p:nvSpPr>
              <p:spPr>
                <a:xfrm>
                  <a:off x="10297599" y="-75685"/>
                  <a:ext cx="189440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5730434-5C74-F010-3BC0-2C34F639C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599" y="-75685"/>
                  <a:ext cx="1894401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3442FE-1A45-FE7D-32A4-3B6A29271938}"/>
                  </a:ext>
                </a:extLst>
              </p:cNvPr>
              <p:cNvSpPr txBox="1"/>
              <p:nvPr/>
            </p:nvSpPr>
            <p:spPr>
              <a:xfrm>
                <a:off x="8645809" y="2736785"/>
                <a:ext cx="3155819" cy="198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3442FE-1A45-FE7D-32A4-3B6A2927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09" y="2736785"/>
                <a:ext cx="3155819" cy="1987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F889D-C80F-F0D8-40FB-13BB69168AAA}"/>
                  </a:ext>
                </a:extLst>
              </p:cNvPr>
              <p:cNvSpPr txBox="1"/>
              <p:nvPr/>
            </p:nvSpPr>
            <p:spPr>
              <a:xfrm>
                <a:off x="9020176" y="4723804"/>
                <a:ext cx="2924174" cy="198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F889D-C80F-F0D8-40FB-13BB6916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176" y="4723804"/>
                <a:ext cx="2924174" cy="1987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0101586-4685-E66A-9662-BE4DAFBC5784}"/>
              </a:ext>
            </a:extLst>
          </p:cNvPr>
          <p:cNvGrpSpPr/>
          <p:nvPr/>
        </p:nvGrpSpPr>
        <p:grpSpPr>
          <a:xfrm>
            <a:off x="1999065" y="876124"/>
            <a:ext cx="8395487" cy="1939890"/>
            <a:chOff x="1999065" y="876124"/>
            <a:chExt cx="8395487" cy="193989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9A05C81-4F95-6F88-187E-01956550AD4F}"/>
                </a:ext>
              </a:extLst>
            </p:cNvPr>
            <p:cNvSpPr/>
            <p:nvPr/>
          </p:nvSpPr>
          <p:spPr>
            <a:xfrm>
              <a:off x="1999065" y="1379586"/>
              <a:ext cx="8395487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692F05-1CB7-BC12-B828-C803DBD2938E}"/>
                </a:ext>
              </a:extLst>
            </p:cNvPr>
            <p:cNvSpPr/>
            <p:nvPr/>
          </p:nvSpPr>
          <p:spPr>
            <a:xfrm>
              <a:off x="4732787" y="1298240"/>
              <a:ext cx="2852430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FC5E8-B8C2-2727-3FFF-9B5AFF6ABFE3}"/>
                    </a:ext>
                  </a:extLst>
                </p:cNvPr>
                <p:cNvSpPr txBox="1"/>
                <p:nvPr/>
              </p:nvSpPr>
              <p:spPr>
                <a:xfrm>
                  <a:off x="4661043" y="876124"/>
                  <a:ext cx="2924174" cy="1939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FC5E8-B8C2-2727-3FFF-9B5AFF6AB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043" y="876124"/>
                  <a:ext cx="2924174" cy="19398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BD768F-BDFB-2036-44AE-1DC3AD4DB22A}"/>
              </a:ext>
            </a:extLst>
          </p:cNvPr>
          <p:cNvGrpSpPr/>
          <p:nvPr/>
        </p:nvGrpSpPr>
        <p:grpSpPr>
          <a:xfrm>
            <a:off x="1999065" y="2900275"/>
            <a:ext cx="6646745" cy="1990673"/>
            <a:chOff x="1999065" y="2900275"/>
            <a:chExt cx="6646745" cy="199067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06E9D83-E200-E259-29C3-8289D7FB8476}"/>
                </a:ext>
              </a:extLst>
            </p:cNvPr>
            <p:cNvSpPr/>
            <p:nvPr/>
          </p:nvSpPr>
          <p:spPr>
            <a:xfrm>
              <a:off x="1999065" y="3290613"/>
              <a:ext cx="6646745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538262-BFDD-B389-C6D6-5A98744DBB47}"/>
                </a:ext>
              </a:extLst>
            </p:cNvPr>
            <p:cNvSpPr/>
            <p:nvPr/>
          </p:nvSpPr>
          <p:spPr>
            <a:xfrm>
              <a:off x="2931235" y="3275540"/>
              <a:ext cx="4712975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0DAB07-9C16-12D1-0EEE-96941D4148C2}"/>
                    </a:ext>
                  </a:extLst>
                </p:cNvPr>
                <p:cNvSpPr txBox="1"/>
                <p:nvPr/>
              </p:nvSpPr>
              <p:spPr>
                <a:xfrm>
                  <a:off x="2964085" y="2900275"/>
                  <a:ext cx="4413392" cy="199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0DAB07-9C16-12D1-0EEE-96941D414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085" y="2900275"/>
                  <a:ext cx="4413392" cy="1990673"/>
                </a:xfrm>
                <a:prstGeom prst="rect">
                  <a:avLst/>
                </a:prstGeom>
                <a:blipFill>
                  <a:blip r:embed="rId10"/>
                  <a:stretch>
                    <a:fillRect r="-151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9AB2CE-2694-7574-08E6-44ED2FB1761C}"/>
              </a:ext>
            </a:extLst>
          </p:cNvPr>
          <p:cNvGrpSpPr/>
          <p:nvPr/>
        </p:nvGrpSpPr>
        <p:grpSpPr>
          <a:xfrm>
            <a:off x="1999065" y="4833849"/>
            <a:ext cx="7021111" cy="1990673"/>
            <a:chOff x="1999065" y="4833849"/>
            <a:chExt cx="7021111" cy="199067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04E4C7-B275-9D41-5F07-9B998563FB75}"/>
                </a:ext>
              </a:extLst>
            </p:cNvPr>
            <p:cNvSpPr/>
            <p:nvPr/>
          </p:nvSpPr>
          <p:spPr>
            <a:xfrm>
              <a:off x="1999065" y="5163411"/>
              <a:ext cx="7021111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998043-5955-9947-DDE3-68C4D0882848}"/>
                </a:ext>
              </a:extLst>
            </p:cNvPr>
            <p:cNvSpPr/>
            <p:nvPr/>
          </p:nvSpPr>
          <p:spPr>
            <a:xfrm>
              <a:off x="3153132" y="5137561"/>
              <a:ext cx="4712975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FF7D2A-97A4-693D-658C-7C9A662B26C6}"/>
                    </a:ext>
                  </a:extLst>
                </p:cNvPr>
                <p:cNvSpPr txBox="1"/>
                <p:nvPr/>
              </p:nvSpPr>
              <p:spPr>
                <a:xfrm>
                  <a:off x="3171825" y="4833849"/>
                  <a:ext cx="4413392" cy="199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FF7D2A-97A4-693D-658C-7C9A662B2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4833849"/>
                  <a:ext cx="4413392" cy="199067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714556-5CC9-B206-F36F-42889C35E2EA}"/>
                  </a:ext>
                </a:extLst>
              </p:cNvPr>
              <p:cNvSpPr txBox="1"/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/>
                  <a:t> matrices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714556-5CC9-B206-F36F-42889C35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blipFill>
                <a:blip r:embed="rId12"/>
                <a:stretch>
                  <a:fillRect t="-15517" r="-110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AC08CA-4B2F-9FD3-C245-9DBE3A30B4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3480" y="2813040"/>
              <a:ext cx="1915200" cy="361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AC08CA-4B2F-9FD3-C245-9DBE3A30B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4120" y="2803680"/>
                <a:ext cx="1933920" cy="363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80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4"/>
    </mc:Choice>
    <mc:Fallback xmlns="">
      <p:transition spd="slow" advTm="2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5BC3A3-1989-F95D-43F4-DF4228536B2F}"/>
                  </a:ext>
                </a:extLst>
              </p:cNvPr>
              <p:cNvSpPr txBox="1"/>
              <p:nvPr/>
            </p:nvSpPr>
            <p:spPr>
              <a:xfrm>
                <a:off x="8000699" y="1316675"/>
                <a:ext cx="39436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5BC3A3-1989-F95D-43F4-DF4228536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699" y="1316675"/>
                <a:ext cx="394365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730434-5C74-F010-3BC0-2C34F639C3F0}"/>
              </a:ext>
            </a:extLst>
          </p:cNvPr>
          <p:cNvSpPr txBox="1"/>
          <p:nvPr/>
        </p:nvSpPr>
        <p:spPr>
          <a:xfrm>
            <a:off x="7542352" y="42864"/>
            <a:ext cx="4606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600" dirty="0"/>
              <a:t>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/>
              <p:nvPr/>
            </p:nvSpPr>
            <p:spPr>
              <a:xfrm>
                <a:off x="4661043" y="876124"/>
                <a:ext cx="2924174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043" y="876124"/>
                <a:ext cx="2924174" cy="1939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DAB07-9C16-12D1-0EEE-96941D4148C2}"/>
                  </a:ext>
                </a:extLst>
              </p:cNvPr>
              <p:cNvSpPr txBox="1"/>
              <p:nvPr/>
            </p:nvSpPr>
            <p:spPr>
              <a:xfrm>
                <a:off x="2964085" y="2900275"/>
                <a:ext cx="4413392" cy="199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DAB07-9C16-12D1-0EEE-96941D41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85" y="2900275"/>
                <a:ext cx="4413392" cy="1990673"/>
              </a:xfrm>
              <a:prstGeom prst="rect">
                <a:avLst/>
              </a:prstGeom>
              <a:blipFill>
                <a:blip r:embed="rId5"/>
                <a:stretch>
                  <a:fillRect r="-1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F7D2A-97A4-693D-658C-7C9A662B26C6}"/>
                  </a:ext>
                </a:extLst>
              </p:cNvPr>
              <p:cNvSpPr txBox="1"/>
              <p:nvPr/>
            </p:nvSpPr>
            <p:spPr>
              <a:xfrm>
                <a:off x="3171825" y="4833849"/>
                <a:ext cx="4413392" cy="199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F7D2A-97A4-693D-658C-7C9A662B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4833849"/>
                <a:ext cx="4413392" cy="1990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BBFD-4A65-68EB-0CED-99E0C05B0FA7}"/>
                  </a:ext>
                </a:extLst>
              </p:cNvPr>
              <p:cNvSpPr txBox="1"/>
              <p:nvPr/>
            </p:nvSpPr>
            <p:spPr>
              <a:xfrm>
                <a:off x="7792958" y="3295446"/>
                <a:ext cx="415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BBFD-4A65-68EB-0CED-99E0C05B0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58" y="3295446"/>
                <a:ext cx="415139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26BD8-3300-F24B-73B3-F008DBEA8B32}"/>
                  </a:ext>
                </a:extLst>
              </p:cNvPr>
              <p:cNvSpPr txBox="1"/>
              <p:nvPr/>
            </p:nvSpPr>
            <p:spPr>
              <a:xfrm>
                <a:off x="7792957" y="5229020"/>
                <a:ext cx="415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26BD8-3300-F24B-73B3-F008DBEA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57" y="5229020"/>
                <a:ext cx="4151392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FF7F5-EBB2-9EF2-724C-661DABB6FEE5}"/>
                  </a:ext>
                </a:extLst>
              </p:cNvPr>
              <p:cNvSpPr txBox="1"/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/>
                  <a:t> matrices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FF7F5-EBB2-9EF2-724C-661DABB6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blipFill>
                <a:blip r:embed="rId9"/>
                <a:stretch>
                  <a:fillRect t="-15517" r="-110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009627-0B2D-0314-16C6-5DF74F7A48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2320" y="2602080"/>
              <a:ext cx="9359280" cy="228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009627-0B2D-0314-16C6-5DF74F7A4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2960" y="2592720"/>
                <a:ext cx="9378000" cy="230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73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68">
        <p:fade/>
      </p:transition>
    </mc:Choice>
    <mc:Fallback xmlns="">
      <p:transition spd="med" advTm="16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/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blipFill>
                <a:blip r:embed="rId3"/>
                <a:stretch>
                  <a:fillRect l="-3890" b="-6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/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CA" sz="7200" b="0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blipFill>
                <a:blip r:embed="rId4"/>
                <a:stretch>
                  <a:fillRect l="-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4CAE046-FE32-1B15-EE47-8FE435678567}"/>
              </a:ext>
            </a:extLst>
          </p:cNvPr>
          <p:cNvSpPr/>
          <p:nvPr/>
        </p:nvSpPr>
        <p:spPr>
          <a:xfrm>
            <a:off x="5068838" y="365496"/>
            <a:ext cx="6901449" cy="154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1544760"/>
              <a:ext cx="11085120" cy="5187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120" y="1535400"/>
                <a:ext cx="11103840" cy="520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71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0"/>
    </mc:Choice>
    <mc:Fallback xmlns="">
      <p:transition spd="slow" advTm="33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/>
      <p:bldP spid="2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86A099-DD81-02E6-9AA1-72B84ED95A34}"/>
              </a:ext>
            </a:extLst>
          </p:cNvPr>
          <p:cNvSpPr/>
          <p:nvPr/>
        </p:nvSpPr>
        <p:spPr>
          <a:xfrm>
            <a:off x="3788809" y="927854"/>
            <a:ext cx="8107916" cy="360045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2F60-8927-CB6B-0A4E-D89DA74FDE85}"/>
              </a:ext>
            </a:extLst>
          </p:cNvPr>
          <p:cNvSpPr/>
          <p:nvPr/>
        </p:nvSpPr>
        <p:spPr>
          <a:xfrm>
            <a:off x="323850" y="927854"/>
            <a:ext cx="3464959" cy="36004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/>
              <p:nvPr/>
            </p:nvSpPr>
            <p:spPr>
              <a:xfrm>
                <a:off x="57149" y="-70395"/>
                <a:ext cx="12360993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 matrices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) don’t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" y="-70395"/>
                <a:ext cx="12360993" cy="892552"/>
              </a:xfrm>
              <a:prstGeom prst="rect">
                <a:avLst/>
              </a:prstGeom>
              <a:blipFill>
                <a:blip r:embed="rId3"/>
                <a:stretch>
                  <a:fillRect t="-16327" b="-387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A3A94D-C0A2-BEBA-8CB9-87459E35B4F6}"/>
              </a:ext>
            </a:extLst>
          </p:cNvPr>
          <p:cNvGrpSpPr/>
          <p:nvPr/>
        </p:nvGrpSpPr>
        <p:grpSpPr>
          <a:xfrm>
            <a:off x="323850" y="908804"/>
            <a:ext cx="11544300" cy="3619500"/>
            <a:chOff x="247650" y="1181100"/>
            <a:chExt cx="11544300" cy="3619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D50762-4778-79F5-49BC-36D284ED2406}"/>
                </a:ext>
              </a:extLst>
            </p:cNvPr>
            <p:cNvSpPr/>
            <p:nvPr/>
          </p:nvSpPr>
          <p:spPr>
            <a:xfrm>
              <a:off x="247650" y="1181100"/>
              <a:ext cx="11544300" cy="36195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3303E7-7684-2005-FFC3-18D34DC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3712609" y="1181100"/>
              <a:ext cx="0" cy="3619500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/>
              <p:nvPr/>
            </p:nvSpPr>
            <p:spPr>
              <a:xfrm>
                <a:off x="3983069" y="1042154"/>
                <a:ext cx="313194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≠+1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69" y="1042154"/>
                <a:ext cx="313194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/>
              <p:nvPr/>
            </p:nvSpPr>
            <p:spPr>
              <a:xfrm>
                <a:off x="518109" y="1042153"/>
                <a:ext cx="31319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9" y="1042153"/>
                <a:ext cx="31319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/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CA" sz="5000" b="1" dirty="0">
                    <a:solidFill>
                      <a:srgbClr val="FF0000"/>
                    </a:solidFill>
                  </a:rPr>
                  <a:t>Special Unitary 2x2 Matrices </a:t>
                </a:r>
                <a14:m>
                  <m:oMath xmlns:m="http://schemas.openxmlformats.org/officeDocument/2006/math"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𝑺𝑼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5000" b="1" dirty="0">
                  <a:solidFill>
                    <a:srgbClr val="FF0000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CA" sz="5000" dirty="0"/>
                  <a:t>(“special” </a:t>
                </a: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blipFill>
                <a:blip r:embed="rId6"/>
                <a:stretch>
                  <a:fillRect t="-7850" b="-18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8A1C2D3C-F0D5-78C5-85DB-B57F7942E906}"/>
              </a:ext>
            </a:extLst>
          </p:cNvPr>
          <p:cNvSpPr/>
          <p:nvPr/>
        </p:nvSpPr>
        <p:spPr>
          <a:xfrm rot="16200000">
            <a:off x="1820445" y="3189707"/>
            <a:ext cx="471772" cy="3464957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/>
              <p:nvPr/>
            </p:nvSpPr>
            <p:spPr>
              <a:xfrm>
                <a:off x="4795983" y="1934959"/>
                <a:ext cx="150611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83" y="1934959"/>
                <a:ext cx="1506118" cy="11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/>
              <p:nvPr/>
            </p:nvSpPr>
            <p:spPr>
              <a:xfrm>
                <a:off x="7395988" y="1750039"/>
                <a:ext cx="1914525" cy="1016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988" y="1750039"/>
                <a:ext cx="1914525" cy="1016112"/>
              </a:xfrm>
              <a:prstGeom prst="rect">
                <a:avLst/>
              </a:prstGeom>
              <a:blipFill>
                <a:blip r:embed="rId8"/>
                <a:stretch>
                  <a:fillRect r="-140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/>
              <p:nvPr/>
            </p:nvSpPr>
            <p:spPr>
              <a:xfrm>
                <a:off x="9458632" y="3111147"/>
                <a:ext cx="1761240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632" y="3111147"/>
                <a:ext cx="1761240" cy="11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/>
              <p:nvPr/>
            </p:nvSpPr>
            <p:spPr>
              <a:xfrm>
                <a:off x="633426" y="1974939"/>
                <a:ext cx="2961124" cy="1136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26" y="1974939"/>
                <a:ext cx="2961124" cy="1136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/>
              <p:nvPr/>
            </p:nvSpPr>
            <p:spPr>
              <a:xfrm>
                <a:off x="6237343" y="3118453"/>
                <a:ext cx="1326029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43" y="3118453"/>
                <a:ext cx="1326029" cy="1170000"/>
              </a:xfrm>
              <a:prstGeom prst="rect">
                <a:avLst/>
              </a:prstGeom>
              <a:blipFill>
                <a:blip r:embed="rId11"/>
                <a:stretch>
                  <a:fillRect r="-13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58579A-A070-C15C-812E-4E27C60625B4}"/>
                  </a:ext>
                </a:extLst>
              </p:cNvPr>
              <p:cNvSpPr txBox="1"/>
              <p:nvPr/>
            </p:nvSpPr>
            <p:spPr>
              <a:xfrm>
                <a:off x="1522289" y="3234725"/>
                <a:ext cx="1913110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58579A-A070-C15C-812E-4E27C606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89" y="3234725"/>
                <a:ext cx="1913110" cy="11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16CFCA-557B-3824-D86A-869043B483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8080" y="5895360"/>
              <a:ext cx="6601680" cy="83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16CFCA-557B-3824-D86A-869043B48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8720" y="5886000"/>
                <a:ext cx="6620400" cy="84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1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0"/>
    </mc:Choice>
    <mc:Fallback xmlns="">
      <p:transition spd="slow" advTm="3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0" grpId="0"/>
      <p:bldP spid="11" grpId="0"/>
      <p:bldP spid="5" grpId="0" uiExpand="1" build="p"/>
      <p:bldP spid="13" grpId="0" animBg="1"/>
      <p:bldP spid="17" grpId="0"/>
      <p:bldP spid="18" grpId="0"/>
      <p:bldP spid="19" grpId="0"/>
      <p:bldP spid="20" grpId="0"/>
      <p:bldP spid="21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00E6A-4765-CA71-7964-7AFA59F0D933}"/>
                  </a:ext>
                </a:extLst>
              </p:cNvPr>
              <p:cNvSpPr txBox="1"/>
              <p:nvPr/>
            </p:nvSpPr>
            <p:spPr>
              <a:xfrm flipH="1">
                <a:off x="206480" y="1251639"/>
                <a:ext cx="741696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2-component complex columns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Represented on a sphere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Rotate between points using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800" dirty="0"/>
                  <a:t> matrices</a:t>
                </a:r>
              </a:p>
              <a:p>
                <a:pPr marL="1143000" lvl="1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Spinors ignore overall phases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A00E6A-4765-CA71-7964-7AFA59F0D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6480" y="1251639"/>
                <a:ext cx="7416966" cy="5262979"/>
              </a:xfrm>
              <a:prstGeom prst="rect">
                <a:avLst/>
              </a:prstGeom>
              <a:blipFill>
                <a:blip r:embed="rId2"/>
                <a:stretch>
                  <a:fillRect l="-3451" t="-2546" b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275A1-ACAF-B585-A23C-1163C9467220}"/>
                  </a:ext>
                </a:extLst>
              </p:cNvPr>
              <p:cNvSpPr txBox="1"/>
              <p:nvPr/>
            </p:nvSpPr>
            <p:spPr>
              <a:xfrm flipH="1">
                <a:off x="75212" y="88491"/>
                <a:ext cx="1193980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Quantum Spin States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6000" dirty="0"/>
                  <a:t> Jones Vectors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275A1-ACAF-B585-A23C-1163C946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12" y="88491"/>
                <a:ext cx="11939805" cy="1015663"/>
              </a:xfrm>
              <a:prstGeom prst="rect">
                <a:avLst/>
              </a:prstGeom>
              <a:blipFill>
                <a:blip r:embed="rId3"/>
                <a:stretch>
                  <a:fillRect l="-3063" t="-18675" r="-1736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4BB347-62CD-D158-F946-0058C9D71C32}"/>
              </a:ext>
            </a:extLst>
          </p:cNvPr>
          <p:cNvGrpSpPr/>
          <p:nvPr/>
        </p:nvGrpSpPr>
        <p:grpSpPr>
          <a:xfrm>
            <a:off x="7006957" y="1255636"/>
            <a:ext cx="5366119" cy="5408659"/>
            <a:chOff x="297879" y="1332224"/>
            <a:chExt cx="5366119" cy="540865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AC11E8-00C4-31B1-3CC1-A74E7DA519E3}"/>
                </a:ext>
              </a:extLst>
            </p:cNvPr>
            <p:cNvSpPr/>
            <p:nvPr/>
          </p:nvSpPr>
          <p:spPr>
            <a:xfrm>
              <a:off x="625091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1EBF3B-4A9A-26A3-4973-39BFD38EC80E}"/>
                </a:ext>
              </a:extLst>
            </p:cNvPr>
            <p:cNvSpPr/>
            <p:nvPr/>
          </p:nvSpPr>
          <p:spPr>
            <a:xfrm>
              <a:off x="637234" y="3112281"/>
              <a:ext cx="4440055" cy="18978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DA86538-93D5-A222-9BAA-E588071C31BF}"/>
                </a:ext>
              </a:extLst>
            </p:cNvPr>
            <p:cNvSpPr/>
            <p:nvPr/>
          </p:nvSpPr>
          <p:spPr>
            <a:xfrm>
              <a:off x="2143563" y="1818077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E033CE6-07C7-35E6-A529-DAD6E0056731}"/>
                </a:ext>
              </a:extLst>
            </p:cNvPr>
            <p:cNvSpPr/>
            <p:nvPr/>
          </p:nvSpPr>
          <p:spPr>
            <a:xfrm rot="10800000">
              <a:off x="2158926" y="1821910"/>
              <a:ext cx="1395057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A51C12-971E-B0FE-611F-6E5BF1B27725}"/>
                    </a:ext>
                  </a:extLst>
                </p:cNvPr>
                <p:cNvSpPr txBox="1"/>
                <p:nvPr/>
              </p:nvSpPr>
              <p:spPr>
                <a:xfrm>
                  <a:off x="1953090" y="1332224"/>
                  <a:ext cx="169342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A51C12-971E-B0FE-611F-6E5BF1B27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90" y="1332224"/>
                  <a:ext cx="1693421" cy="9079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06B2AA-95E2-5C85-6729-AC3618148B86}"/>
                    </a:ext>
                  </a:extLst>
                </p:cNvPr>
                <p:cNvSpPr txBox="1"/>
                <p:nvPr/>
              </p:nvSpPr>
              <p:spPr>
                <a:xfrm>
                  <a:off x="1953090" y="5832942"/>
                  <a:ext cx="17265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06B2AA-95E2-5C85-6729-AC3618148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090" y="5832942"/>
                  <a:ext cx="1726544" cy="9079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08E90B-979B-D313-3431-DCAC53747D48}"/>
                    </a:ext>
                  </a:extLst>
                </p:cNvPr>
                <p:cNvSpPr txBox="1"/>
                <p:nvPr/>
              </p:nvSpPr>
              <p:spPr>
                <a:xfrm>
                  <a:off x="2503488" y="4582543"/>
                  <a:ext cx="1726543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108E90B-979B-D313-3431-DCAC53747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88" y="4582543"/>
                  <a:ext cx="1726543" cy="9079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5EC021-F208-411C-3061-9430FD08D4A1}"/>
                    </a:ext>
                  </a:extLst>
                </p:cNvPr>
                <p:cNvSpPr txBox="1"/>
                <p:nvPr/>
              </p:nvSpPr>
              <p:spPr>
                <a:xfrm>
                  <a:off x="1449733" y="2669711"/>
                  <a:ext cx="1815090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5EC021-F208-411C-3061-9430FD08D4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9733" y="2669711"/>
                  <a:ext cx="1815090" cy="9079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15F53E-21D2-685E-C3B9-5D70DFF0E933}"/>
                    </a:ext>
                  </a:extLst>
                </p:cNvPr>
                <p:cNvSpPr txBox="1"/>
                <p:nvPr/>
              </p:nvSpPr>
              <p:spPr>
                <a:xfrm>
                  <a:off x="3824007" y="3558878"/>
                  <a:ext cx="1839991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15F53E-21D2-685E-C3B9-5D70DFF0E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007" y="3558878"/>
                  <a:ext cx="1839991" cy="9079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B7A24B-C4CA-E23F-945F-5B10E0B38C0A}"/>
                    </a:ext>
                  </a:extLst>
                </p:cNvPr>
                <p:cNvSpPr txBox="1"/>
                <p:nvPr/>
              </p:nvSpPr>
              <p:spPr>
                <a:xfrm>
                  <a:off x="297879" y="3470695"/>
                  <a:ext cx="1327644" cy="9079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AB7A24B-C4CA-E23F-945F-5B10E0B38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79" y="3470695"/>
                  <a:ext cx="1327644" cy="9079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920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C7A06-58B8-C2E6-AD52-C1E208F52293}"/>
              </a:ext>
            </a:extLst>
          </p:cNvPr>
          <p:cNvCxnSpPr>
            <a:cxnSpLocks/>
          </p:cNvCxnSpPr>
          <p:nvPr/>
        </p:nvCxnSpPr>
        <p:spPr>
          <a:xfrm>
            <a:off x="61674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72E6F4-1115-F456-0F43-D0B7BA9CB00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875E63-1AC4-0CFC-4BE7-D36064B1B1D2}"/>
              </a:ext>
            </a:extLst>
          </p:cNvPr>
          <p:cNvGrpSpPr/>
          <p:nvPr/>
        </p:nvGrpSpPr>
        <p:grpSpPr>
          <a:xfrm>
            <a:off x="6219743" y="-82660"/>
            <a:ext cx="5432384" cy="3514970"/>
            <a:chOff x="6219743" y="-82660"/>
            <a:chExt cx="5432384" cy="35149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267A01-837D-3B6D-DB6E-541F06FD45AE}"/>
                </a:ext>
              </a:extLst>
            </p:cNvPr>
            <p:cNvGrpSpPr/>
            <p:nvPr/>
          </p:nvGrpSpPr>
          <p:grpSpPr>
            <a:xfrm>
              <a:off x="8264616" y="-82660"/>
              <a:ext cx="3387511" cy="3514970"/>
              <a:chOff x="1106015" y="1093319"/>
              <a:chExt cx="4295028" cy="445663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89B2DCA-3120-2659-69ED-07FBD756573C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AB57C1E-3EF0-E219-B4F1-C0984ADFB5F1}"/>
                      </a:ext>
                    </a:extLst>
                  </p:cNvPr>
                  <p:cNvSpPr txBox="1"/>
                  <p:nvPr/>
                </p:nvSpPr>
                <p:spPr>
                  <a:xfrm>
                    <a:off x="4240067" y="1093319"/>
                    <a:ext cx="997924" cy="1079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AB57C1E-3EF0-E219-B4F1-C0984ADFB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0067" y="1093319"/>
                    <a:ext cx="997924" cy="10797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6834964-6C67-870A-A907-58D25E84B746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123" y="4470154"/>
                    <a:ext cx="997920" cy="1079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6834964-6C67-870A-A907-58D25E84B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123" y="4470154"/>
                    <a:ext cx="997920" cy="10797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5F99125-9416-2E2C-316E-B33236A30746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A7EF8-0DC6-7814-9A97-142D9DE8AA62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16" y="1763187"/>
              <a:ext cx="30731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315BE8-2405-C304-B35E-8ACA318E4314}"/>
                </a:ext>
              </a:extLst>
            </p:cNvPr>
            <p:cNvSpPr txBox="1"/>
            <p:nvPr/>
          </p:nvSpPr>
          <p:spPr>
            <a:xfrm flipH="1">
              <a:off x="6219743" y="86997"/>
              <a:ext cx="267362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Polarization</a:t>
              </a:r>
              <a:br>
                <a:rPr lang="en-CA" sz="4000" dirty="0"/>
              </a:br>
              <a:r>
                <a:rPr lang="en-CA" sz="4000" dirty="0"/>
                <a:t>Space</a:t>
              </a:r>
            </a:p>
            <a:p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CA" sz="3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Poincaré</a:t>
              </a:r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Sphere)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E42645-562C-DA48-8FFD-4EFDE19ACDDC}"/>
                </a:ext>
              </a:extLst>
            </p:cNvPr>
            <p:cNvGrpSpPr/>
            <p:nvPr/>
          </p:nvGrpSpPr>
          <p:grpSpPr>
            <a:xfrm>
              <a:off x="9784625" y="222943"/>
              <a:ext cx="1188614" cy="3073121"/>
              <a:chOff x="9784625" y="222943"/>
              <a:chExt cx="1188614" cy="3073121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058D606-76C2-7BEF-805F-E07CBBEBD273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3A3D98C-CA3F-3B0C-FB85-E692ED5FC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145579"/>
                <a:ext cx="1188614" cy="150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5F8F76-4BEC-249F-B773-1C3ED929CDA1}"/>
              </a:ext>
            </a:extLst>
          </p:cNvPr>
          <p:cNvGrpSpPr/>
          <p:nvPr/>
        </p:nvGrpSpPr>
        <p:grpSpPr>
          <a:xfrm>
            <a:off x="6253131" y="3378180"/>
            <a:ext cx="5384507" cy="3527312"/>
            <a:chOff x="6253131" y="3378180"/>
            <a:chExt cx="5384507" cy="352731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E3EF54-FDA8-B699-92AA-7A7264338644}"/>
                </a:ext>
              </a:extLst>
            </p:cNvPr>
            <p:cNvGrpSpPr/>
            <p:nvPr/>
          </p:nvGrpSpPr>
          <p:grpSpPr>
            <a:xfrm>
              <a:off x="8238044" y="3378180"/>
              <a:ext cx="3399594" cy="3527312"/>
              <a:chOff x="1106015" y="1093319"/>
              <a:chExt cx="4310348" cy="447228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70E000-2A32-A1DD-7480-76B08674F9A6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760818F-ED02-739F-659A-1880E69A17A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0067" y="1093319"/>
                    <a:ext cx="997924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760818F-ED02-739F-659A-1880E69A1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0067" y="1093319"/>
                    <a:ext cx="997924" cy="9755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3D79A0C6-B890-782D-C7B3-DBF0E2D82BD5}"/>
                      </a:ext>
                    </a:extLst>
                  </p:cNvPr>
                  <p:cNvSpPr txBox="1"/>
                  <p:nvPr/>
                </p:nvSpPr>
                <p:spPr>
                  <a:xfrm>
                    <a:off x="4418443" y="4590026"/>
                    <a:ext cx="997920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3D79A0C6-B890-782D-C7B3-DBF0E2D82B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8443" y="4590026"/>
                    <a:ext cx="997920" cy="9755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39DF252-F925-250B-475F-0C1F6B7920FB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B3C897-F47C-6490-EA39-F530910884F2}"/>
                </a:ext>
              </a:extLst>
            </p:cNvPr>
            <p:cNvCxnSpPr>
              <a:cxnSpLocks/>
            </p:cNvCxnSpPr>
            <p:nvPr/>
          </p:nvCxnSpPr>
          <p:spPr>
            <a:xfrm>
              <a:off x="8238044" y="5224027"/>
              <a:ext cx="30731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400794-1098-30E1-CA1D-96D13C183E73}"/>
                </a:ext>
              </a:extLst>
            </p:cNvPr>
            <p:cNvSpPr txBox="1"/>
            <p:nvPr/>
          </p:nvSpPr>
          <p:spPr>
            <a:xfrm flipH="1">
              <a:off x="6253131" y="3547837"/>
              <a:ext cx="237528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Physical Space</a:t>
              </a:r>
            </a:p>
            <a:p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(Bloch Sphere)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B66EB3B-EC80-23B9-E481-8DEE81C5F760}"/>
                </a:ext>
              </a:extLst>
            </p:cNvPr>
            <p:cNvGrpSpPr/>
            <p:nvPr/>
          </p:nvGrpSpPr>
          <p:grpSpPr>
            <a:xfrm>
              <a:off x="9728793" y="3684030"/>
              <a:ext cx="1188614" cy="3073121"/>
              <a:chOff x="9784625" y="222943"/>
              <a:chExt cx="1188614" cy="3073121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3804B4-CE0A-EC31-4AE7-E8F201283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7BA613D-58BB-F2ED-3A3E-FB0DE175F4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145579"/>
                <a:ext cx="1188614" cy="150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20A3A5-4368-B137-F2C3-7627B59396D2}"/>
              </a:ext>
            </a:extLst>
          </p:cNvPr>
          <p:cNvGrpSpPr/>
          <p:nvPr/>
        </p:nvGrpSpPr>
        <p:grpSpPr>
          <a:xfrm>
            <a:off x="-3026" y="-52809"/>
            <a:ext cx="5980835" cy="3528981"/>
            <a:chOff x="-3026" y="-52809"/>
            <a:chExt cx="5980835" cy="3528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1DEB5E-60DB-69FF-EC90-41FDB48AF24A}"/>
                    </a:ext>
                  </a:extLst>
                </p:cNvPr>
                <p:cNvSpPr txBox="1"/>
                <p:nvPr/>
              </p:nvSpPr>
              <p:spPr>
                <a:xfrm>
                  <a:off x="874826" y="1357515"/>
                  <a:ext cx="1156321" cy="851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1DEB5E-60DB-69FF-EC90-41FDB48AF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6" y="1357515"/>
                  <a:ext cx="1156321" cy="8516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7F78D9-596A-7ED4-7B2D-DDEA0306C0DF}"/>
                </a:ext>
              </a:extLst>
            </p:cNvPr>
            <p:cNvGrpSpPr/>
            <p:nvPr/>
          </p:nvGrpSpPr>
          <p:grpSpPr>
            <a:xfrm>
              <a:off x="2157176" y="-52809"/>
              <a:ext cx="3820633" cy="3335679"/>
              <a:chOff x="12619613" y="1834694"/>
              <a:chExt cx="4844184" cy="422931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01A8A9-0B04-D49C-F2D7-1B700F632B30}"/>
                  </a:ext>
                </a:extLst>
              </p:cNvPr>
              <p:cNvGrpSpPr/>
              <p:nvPr/>
            </p:nvGrpSpPr>
            <p:grpSpPr>
              <a:xfrm>
                <a:off x="12619613" y="1834694"/>
                <a:ext cx="4844184" cy="4229311"/>
                <a:chOff x="1106015" y="1147895"/>
                <a:chExt cx="4844184" cy="4229311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403020C-5D67-CC99-5CA0-6E2E7B9B54D8}"/>
                    </a:ext>
                  </a:extLst>
                </p:cNvPr>
                <p:cNvSpPr/>
                <p:nvPr/>
              </p:nvSpPr>
              <p:spPr>
                <a:xfrm>
                  <a:off x="1106015" y="1480793"/>
                  <a:ext cx="3896413" cy="3896413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814A958-728A-AA51-A0C5-67A35BF98B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0578" y="2945881"/>
                      <a:ext cx="929621" cy="10803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814A958-728A-AA51-A0C5-67A35BF98B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20578" y="2945881"/>
                      <a:ext cx="929621" cy="108037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3E5EC50-A345-3DD3-A465-01F8F41BA8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4913" y="1147895"/>
                      <a:ext cx="819551" cy="10803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3E5EC50-A345-3DD3-A465-01F8F41BA8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4913" y="1147895"/>
                      <a:ext cx="819551" cy="108037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B07AEE5-D643-8E1B-1F88-C95C32B05710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H="1">
                  <a:off x="3054219" y="1480793"/>
                  <a:ext cx="3" cy="389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0F4A8FD-F638-1287-D437-E5C14A971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19613" y="4120469"/>
                <a:ext cx="38964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B9A413-0A48-02EF-A784-15EC11CB1F53}"/>
                    </a:ext>
                  </a:extLst>
                </p:cNvPr>
                <p:cNvSpPr txBox="1"/>
                <p:nvPr/>
              </p:nvSpPr>
              <p:spPr>
                <a:xfrm>
                  <a:off x="4589539" y="2624529"/>
                  <a:ext cx="1178741" cy="851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B9A413-0A48-02EF-A784-15EC11CB1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539" y="2624529"/>
                  <a:ext cx="1178741" cy="8516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97ABA8-8721-737E-9432-F6D39D3BF248}"/>
                </a:ext>
              </a:extLst>
            </p:cNvPr>
            <p:cNvSpPr txBox="1"/>
            <p:nvPr/>
          </p:nvSpPr>
          <p:spPr>
            <a:xfrm flipH="1">
              <a:off x="-3026" y="22448"/>
              <a:ext cx="23919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500" dirty="0"/>
                <a:t>Physical Space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7842E82-101C-1CC0-B5E0-200DDBCBCAB5}"/>
                </a:ext>
              </a:extLst>
            </p:cNvPr>
            <p:cNvGrpSpPr/>
            <p:nvPr/>
          </p:nvGrpSpPr>
          <p:grpSpPr>
            <a:xfrm>
              <a:off x="3750051" y="194341"/>
              <a:ext cx="1065948" cy="3073121"/>
              <a:chOff x="9784625" y="222943"/>
              <a:chExt cx="1065948" cy="3073121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5CCF435-F9D5-9500-42C4-543DB17B5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3A47663-5145-02FE-3C6B-310A02D2CB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234192"/>
                <a:ext cx="1024123" cy="61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6C4915-899B-5928-2C55-F84A288CC580}"/>
              </a:ext>
            </a:extLst>
          </p:cNvPr>
          <p:cNvGrpSpPr/>
          <p:nvPr/>
        </p:nvGrpSpPr>
        <p:grpSpPr>
          <a:xfrm>
            <a:off x="-29598" y="3408031"/>
            <a:ext cx="6086072" cy="3446779"/>
            <a:chOff x="-29598" y="3408031"/>
            <a:chExt cx="6086072" cy="3446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4D8798-DDFA-3E93-3558-4C1FF9C72B6C}"/>
                    </a:ext>
                  </a:extLst>
                </p:cNvPr>
                <p:cNvSpPr txBox="1"/>
                <p:nvPr/>
              </p:nvSpPr>
              <p:spPr>
                <a:xfrm>
                  <a:off x="848254" y="4818355"/>
                  <a:ext cx="115632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4D8798-DDFA-3E93-3558-4C1FF9C72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4" y="4818355"/>
                  <a:ext cx="1156321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62085C2-4CD8-74DD-AAA1-8DB637A7A5F8}"/>
                </a:ext>
              </a:extLst>
            </p:cNvPr>
            <p:cNvGrpSpPr/>
            <p:nvPr/>
          </p:nvGrpSpPr>
          <p:grpSpPr>
            <a:xfrm>
              <a:off x="2130603" y="3408031"/>
              <a:ext cx="3925871" cy="3335679"/>
              <a:chOff x="12619613" y="1834694"/>
              <a:chExt cx="4977615" cy="422931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7F9A520-69AF-D1E7-B627-EC5A30D6E12C}"/>
                  </a:ext>
                </a:extLst>
              </p:cNvPr>
              <p:cNvGrpSpPr/>
              <p:nvPr/>
            </p:nvGrpSpPr>
            <p:grpSpPr>
              <a:xfrm>
                <a:off x="12619613" y="1834694"/>
                <a:ext cx="4977615" cy="4229311"/>
                <a:chOff x="1106015" y="1147895"/>
                <a:chExt cx="4977615" cy="4229311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4284C1-5CD9-4886-DA53-4431D3ED9AA7}"/>
                    </a:ext>
                  </a:extLst>
                </p:cNvPr>
                <p:cNvSpPr/>
                <p:nvPr/>
              </p:nvSpPr>
              <p:spPr>
                <a:xfrm>
                  <a:off x="1106015" y="1480793"/>
                  <a:ext cx="3896413" cy="3896413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5E4C999D-E9BD-7DEA-DF89-37D0F60FF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4009" y="2945882"/>
                      <a:ext cx="929621" cy="9755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5E4C999D-E9BD-7DEA-DF89-37D0F60FFF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4009" y="2945882"/>
                      <a:ext cx="929621" cy="97557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EE12AC5-2807-E513-A4C5-D47FE1202A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4913" y="1147895"/>
                      <a:ext cx="819551" cy="9755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EE12AC5-2807-E513-A4C5-D47FE1202A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4913" y="1147895"/>
                      <a:ext cx="819551" cy="97557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CACB47E-A446-EFFF-659D-DAEAB4281530}"/>
                    </a:ext>
                  </a:extLst>
                </p:cNvPr>
                <p:cNvCxnSpPr>
                  <a:cxnSpLocks/>
                  <a:stCxn id="71" idx="0"/>
                </p:cNvCxnSpPr>
                <p:nvPr/>
              </p:nvCxnSpPr>
              <p:spPr>
                <a:xfrm flipH="1">
                  <a:off x="3054219" y="1480793"/>
                  <a:ext cx="3" cy="389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7A7D857-ED8F-9B9C-F264-239A280B9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19613" y="4120469"/>
                <a:ext cx="38964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5D9DF7-D862-CDAE-3D1A-6A5BDA0AA94A}"/>
                    </a:ext>
                  </a:extLst>
                </p:cNvPr>
                <p:cNvSpPr txBox="1"/>
                <p:nvPr/>
              </p:nvSpPr>
              <p:spPr>
                <a:xfrm>
                  <a:off x="4562967" y="6085369"/>
                  <a:ext cx="117874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5D9DF7-D862-CDAE-3D1A-6A5BDA0AA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967" y="6085369"/>
                  <a:ext cx="1178741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B2A941-C880-8C62-5871-6DCCF0A69CDA}"/>
                </a:ext>
              </a:extLst>
            </p:cNvPr>
            <p:cNvSpPr txBox="1"/>
            <p:nvPr/>
          </p:nvSpPr>
          <p:spPr>
            <a:xfrm flipH="1">
              <a:off x="-29598" y="3483288"/>
              <a:ext cx="2391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500" dirty="0"/>
                <a:t>Quantum State Space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AD37CFA-20D6-20F8-61B4-B4A1600399CF}"/>
                </a:ext>
              </a:extLst>
            </p:cNvPr>
            <p:cNvGrpSpPr/>
            <p:nvPr/>
          </p:nvGrpSpPr>
          <p:grpSpPr>
            <a:xfrm>
              <a:off x="3691688" y="3674664"/>
              <a:ext cx="1065948" cy="3073121"/>
              <a:chOff x="9784625" y="222943"/>
              <a:chExt cx="1065948" cy="307312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EA26C-4B17-008C-79B5-2B611735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0AFC76E8-CB9F-45C2-6DCC-6E1960D2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234192"/>
                <a:ext cx="1024123" cy="61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F241F17-CAFB-855C-24EA-09FC9B8F7D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240" y="1544040"/>
              <a:ext cx="4396680" cy="5148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F241F17-CAFB-855C-24EA-09FC9B8F7D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880" y="1534680"/>
                <a:ext cx="4415400" cy="516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41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9"/>
    </mc:Choice>
    <mc:Fallback xmlns="">
      <p:transition spd="slow" advTm="18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F834600-764D-A527-A961-32C58543009E}"/>
              </a:ext>
            </a:extLst>
          </p:cNvPr>
          <p:cNvGrpSpPr/>
          <p:nvPr/>
        </p:nvGrpSpPr>
        <p:grpSpPr>
          <a:xfrm>
            <a:off x="8155998" y="3616480"/>
            <a:ext cx="3238140" cy="3238134"/>
            <a:chOff x="7327252" y="1537670"/>
            <a:chExt cx="4598290" cy="459828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4D0BE8-73B4-D1BD-E4F7-612D6790F5A9}"/>
                </a:ext>
              </a:extLst>
            </p:cNvPr>
            <p:cNvSpPr/>
            <p:nvPr/>
          </p:nvSpPr>
          <p:spPr>
            <a:xfrm>
              <a:off x="7327252" y="1537670"/>
              <a:ext cx="4598290" cy="45982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33" name="Partial Circle 32">
              <a:extLst>
                <a:ext uri="{FF2B5EF4-FFF2-40B4-BE49-F238E27FC236}">
                  <a16:creationId xmlns:a16="http://schemas.microsoft.com/office/drawing/2014/main" id="{015173A2-229D-C9FA-4FED-BAAFEB7798B5}"/>
                </a:ext>
              </a:extLst>
            </p:cNvPr>
            <p:cNvSpPr/>
            <p:nvPr/>
          </p:nvSpPr>
          <p:spPr>
            <a:xfrm>
              <a:off x="7423741" y="1610390"/>
              <a:ext cx="4405312" cy="4405312"/>
            </a:xfrm>
            <a:prstGeom prst="pie">
              <a:avLst>
                <a:gd name="adj1" fmla="val 16207778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20204B-8636-81D8-1664-82FF22CF2725}"/>
              </a:ext>
            </a:extLst>
          </p:cNvPr>
          <p:cNvGrpSpPr/>
          <p:nvPr/>
        </p:nvGrpSpPr>
        <p:grpSpPr>
          <a:xfrm>
            <a:off x="2139990" y="3670348"/>
            <a:ext cx="3086164" cy="3087368"/>
            <a:chOff x="844615" y="1525911"/>
            <a:chExt cx="4598290" cy="460008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AD62EBA-17C1-1C47-41B5-C3BFF58EAC2A}"/>
                </a:ext>
              </a:extLst>
            </p:cNvPr>
            <p:cNvSpPr/>
            <p:nvPr/>
          </p:nvSpPr>
          <p:spPr>
            <a:xfrm>
              <a:off x="844615" y="1525911"/>
              <a:ext cx="4598290" cy="45982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38" name="Partial Circle 37">
              <a:extLst>
                <a:ext uri="{FF2B5EF4-FFF2-40B4-BE49-F238E27FC236}">
                  <a16:creationId xmlns:a16="http://schemas.microsoft.com/office/drawing/2014/main" id="{ABA76C2C-EFAB-F60A-F367-C063FAF206A3}"/>
                </a:ext>
              </a:extLst>
            </p:cNvPr>
            <p:cNvSpPr/>
            <p:nvPr/>
          </p:nvSpPr>
          <p:spPr>
            <a:xfrm>
              <a:off x="844615" y="1538611"/>
              <a:ext cx="4587386" cy="4587384"/>
            </a:xfrm>
            <a:prstGeom prst="pie">
              <a:avLst>
                <a:gd name="adj1" fmla="val 16229791"/>
                <a:gd name="adj2" fmla="val 21558694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A664AA-AB70-4DA7-6237-9D8238AE02D1}"/>
              </a:ext>
            </a:extLst>
          </p:cNvPr>
          <p:cNvGrpSpPr/>
          <p:nvPr/>
        </p:nvGrpSpPr>
        <p:grpSpPr>
          <a:xfrm>
            <a:off x="8194583" y="125533"/>
            <a:ext cx="3238140" cy="3238134"/>
            <a:chOff x="7327252" y="1537670"/>
            <a:chExt cx="4598290" cy="459828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0C5B6CD-9BE6-AED7-B093-F4117B45B25D}"/>
                </a:ext>
              </a:extLst>
            </p:cNvPr>
            <p:cNvSpPr/>
            <p:nvPr/>
          </p:nvSpPr>
          <p:spPr>
            <a:xfrm>
              <a:off x="7327252" y="1537670"/>
              <a:ext cx="4598290" cy="45982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6" name="Partial Circle 5">
              <a:extLst>
                <a:ext uri="{FF2B5EF4-FFF2-40B4-BE49-F238E27FC236}">
                  <a16:creationId xmlns:a16="http://schemas.microsoft.com/office/drawing/2014/main" id="{8EB45945-32D4-A7ED-61F8-483151B36550}"/>
                </a:ext>
              </a:extLst>
            </p:cNvPr>
            <p:cNvSpPr/>
            <p:nvPr/>
          </p:nvSpPr>
          <p:spPr>
            <a:xfrm>
              <a:off x="7423741" y="1610390"/>
              <a:ext cx="4405312" cy="4405312"/>
            </a:xfrm>
            <a:prstGeom prst="pie">
              <a:avLst>
                <a:gd name="adj1" fmla="val 16207778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0C27B6-9737-E307-8F2B-2AD0CDD7F44B}"/>
              </a:ext>
            </a:extLst>
          </p:cNvPr>
          <p:cNvGrpSpPr/>
          <p:nvPr/>
        </p:nvGrpSpPr>
        <p:grpSpPr>
          <a:xfrm>
            <a:off x="2149547" y="222943"/>
            <a:ext cx="3086164" cy="3087368"/>
            <a:chOff x="844615" y="1525911"/>
            <a:chExt cx="4598290" cy="46000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2E5F7C8-270F-E4B5-F65D-BFBDEA54EF30}"/>
                </a:ext>
              </a:extLst>
            </p:cNvPr>
            <p:cNvSpPr/>
            <p:nvPr/>
          </p:nvSpPr>
          <p:spPr>
            <a:xfrm>
              <a:off x="844615" y="1525911"/>
              <a:ext cx="4598290" cy="45982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9" name="Partial Circle 8">
              <a:extLst>
                <a:ext uri="{FF2B5EF4-FFF2-40B4-BE49-F238E27FC236}">
                  <a16:creationId xmlns:a16="http://schemas.microsoft.com/office/drawing/2014/main" id="{C51FA338-0FF1-C0B4-2183-AC1A493AF8FE}"/>
                </a:ext>
              </a:extLst>
            </p:cNvPr>
            <p:cNvSpPr/>
            <p:nvPr/>
          </p:nvSpPr>
          <p:spPr>
            <a:xfrm>
              <a:off x="844615" y="1538611"/>
              <a:ext cx="4587386" cy="4587384"/>
            </a:xfrm>
            <a:prstGeom prst="pie">
              <a:avLst>
                <a:gd name="adj1" fmla="val 16229791"/>
                <a:gd name="adj2" fmla="val 21558694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C7A06-58B8-C2E6-AD52-C1E208F52293}"/>
              </a:ext>
            </a:extLst>
          </p:cNvPr>
          <p:cNvCxnSpPr>
            <a:cxnSpLocks/>
          </p:cNvCxnSpPr>
          <p:nvPr/>
        </p:nvCxnSpPr>
        <p:spPr>
          <a:xfrm>
            <a:off x="616743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72E6F4-1115-F456-0F43-D0B7BA9CB00F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F875E63-1AC4-0CFC-4BE7-D36064B1B1D2}"/>
              </a:ext>
            </a:extLst>
          </p:cNvPr>
          <p:cNvGrpSpPr/>
          <p:nvPr/>
        </p:nvGrpSpPr>
        <p:grpSpPr>
          <a:xfrm>
            <a:off x="6219743" y="-82660"/>
            <a:ext cx="5432384" cy="3514970"/>
            <a:chOff x="6219743" y="-82660"/>
            <a:chExt cx="5432384" cy="351497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267A01-837D-3B6D-DB6E-541F06FD45AE}"/>
                </a:ext>
              </a:extLst>
            </p:cNvPr>
            <p:cNvGrpSpPr/>
            <p:nvPr/>
          </p:nvGrpSpPr>
          <p:grpSpPr>
            <a:xfrm>
              <a:off x="8264616" y="-82660"/>
              <a:ext cx="3387511" cy="3514970"/>
              <a:chOff x="1106015" y="1093319"/>
              <a:chExt cx="4295028" cy="4456634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89B2DCA-3120-2659-69ED-07FBD756573C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AB57C1E-3EF0-E219-B4F1-C0984ADFB5F1}"/>
                      </a:ext>
                    </a:extLst>
                  </p:cNvPr>
                  <p:cNvSpPr txBox="1"/>
                  <p:nvPr/>
                </p:nvSpPr>
                <p:spPr>
                  <a:xfrm>
                    <a:off x="4240067" y="1093319"/>
                    <a:ext cx="997924" cy="1079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AB57C1E-3EF0-E219-B4F1-C0984ADFB5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0067" y="1093319"/>
                    <a:ext cx="997924" cy="10797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6834964-6C67-870A-A907-58D25E84B746}"/>
                      </a:ext>
                    </a:extLst>
                  </p:cNvPr>
                  <p:cNvSpPr txBox="1"/>
                  <p:nvPr/>
                </p:nvSpPr>
                <p:spPr>
                  <a:xfrm>
                    <a:off x="4403123" y="4470154"/>
                    <a:ext cx="997920" cy="1079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6834964-6C67-870A-A907-58D25E84B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3123" y="4470154"/>
                    <a:ext cx="997920" cy="10797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5F99125-9416-2E2C-316E-B33236A30746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A7EF8-0DC6-7814-9A97-142D9DE8AA62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16" y="1763187"/>
              <a:ext cx="30731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315BE8-2405-C304-B35E-8ACA318E4314}"/>
                </a:ext>
              </a:extLst>
            </p:cNvPr>
            <p:cNvSpPr txBox="1"/>
            <p:nvPr/>
          </p:nvSpPr>
          <p:spPr>
            <a:xfrm flipH="1">
              <a:off x="6219743" y="86997"/>
              <a:ext cx="267362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Polarization</a:t>
              </a:r>
              <a:br>
                <a:rPr lang="en-CA" sz="4000" dirty="0"/>
              </a:br>
              <a:r>
                <a:rPr lang="en-CA" sz="4000" dirty="0"/>
                <a:t>Space</a:t>
              </a:r>
            </a:p>
            <a:p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CA" sz="3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Poincaré</a:t>
              </a:r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Sphere)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E42645-562C-DA48-8FFD-4EFDE19ACDDC}"/>
                </a:ext>
              </a:extLst>
            </p:cNvPr>
            <p:cNvGrpSpPr/>
            <p:nvPr/>
          </p:nvGrpSpPr>
          <p:grpSpPr>
            <a:xfrm>
              <a:off x="9784625" y="222943"/>
              <a:ext cx="1188614" cy="3073121"/>
              <a:chOff x="9784625" y="222943"/>
              <a:chExt cx="1188614" cy="3073121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058D606-76C2-7BEF-805F-E07CBBEBD273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3A3D98C-CA3F-3B0C-FB85-E692ED5FC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145579"/>
                <a:ext cx="1188614" cy="150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35F8F76-4BEC-249F-B773-1C3ED929CDA1}"/>
              </a:ext>
            </a:extLst>
          </p:cNvPr>
          <p:cNvGrpSpPr/>
          <p:nvPr/>
        </p:nvGrpSpPr>
        <p:grpSpPr>
          <a:xfrm>
            <a:off x="6253131" y="3378180"/>
            <a:ext cx="5384507" cy="3527312"/>
            <a:chOff x="6253131" y="3378180"/>
            <a:chExt cx="5384507" cy="352731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4E3EF54-FDA8-B699-92AA-7A7264338644}"/>
                </a:ext>
              </a:extLst>
            </p:cNvPr>
            <p:cNvGrpSpPr/>
            <p:nvPr/>
          </p:nvGrpSpPr>
          <p:grpSpPr>
            <a:xfrm>
              <a:off x="8238044" y="3378180"/>
              <a:ext cx="3399594" cy="3527312"/>
              <a:chOff x="1106015" y="1093319"/>
              <a:chExt cx="4310348" cy="447228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270E000-2A32-A1DD-7480-76B08674F9A6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760818F-ED02-739F-659A-1880E69A17A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0067" y="1093319"/>
                    <a:ext cx="997924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760818F-ED02-739F-659A-1880E69A1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0067" y="1093319"/>
                    <a:ext cx="997924" cy="9755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3D79A0C6-B890-782D-C7B3-DBF0E2D82BD5}"/>
                      </a:ext>
                    </a:extLst>
                  </p:cNvPr>
                  <p:cNvSpPr txBox="1"/>
                  <p:nvPr/>
                </p:nvSpPr>
                <p:spPr>
                  <a:xfrm>
                    <a:off x="4418443" y="4590026"/>
                    <a:ext cx="997920" cy="9755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3D79A0C6-B890-782D-C7B3-DBF0E2D82B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8443" y="4590026"/>
                    <a:ext cx="997920" cy="9755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39DF252-F925-250B-475F-0C1F6B7920FB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B3C897-F47C-6490-EA39-F530910884F2}"/>
                </a:ext>
              </a:extLst>
            </p:cNvPr>
            <p:cNvCxnSpPr>
              <a:cxnSpLocks/>
            </p:cNvCxnSpPr>
            <p:nvPr/>
          </p:nvCxnSpPr>
          <p:spPr>
            <a:xfrm>
              <a:off x="8238044" y="5224027"/>
              <a:ext cx="30731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400794-1098-30E1-CA1D-96D13C183E73}"/>
                </a:ext>
              </a:extLst>
            </p:cNvPr>
            <p:cNvSpPr txBox="1"/>
            <p:nvPr/>
          </p:nvSpPr>
          <p:spPr>
            <a:xfrm flipH="1">
              <a:off x="6253131" y="3547837"/>
              <a:ext cx="237528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Physical Space</a:t>
              </a:r>
            </a:p>
            <a:p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(Bloch Sphere)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B66EB3B-EC80-23B9-E481-8DEE81C5F760}"/>
                </a:ext>
              </a:extLst>
            </p:cNvPr>
            <p:cNvGrpSpPr/>
            <p:nvPr/>
          </p:nvGrpSpPr>
          <p:grpSpPr>
            <a:xfrm>
              <a:off x="9728793" y="3684030"/>
              <a:ext cx="1188614" cy="3073121"/>
              <a:chOff x="9784625" y="222943"/>
              <a:chExt cx="1188614" cy="3073121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3804B4-CE0A-EC31-4AE7-E8F201283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7BA613D-58BB-F2ED-3A3E-FB0DE175F4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145579"/>
                <a:ext cx="1188614" cy="1504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20A3A5-4368-B137-F2C3-7627B59396D2}"/>
              </a:ext>
            </a:extLst>
          </p:cNvPr>
          <p:cNvGrpSpPr/>
          <p:nvPr/>
        </p:nvGrpSpPr>
        <p:grpSpPr>
          <a:xfrm>
            <a:off x="-3026" y="-52809"/>
            <a:ext cx="5980835" cy="3528981"/>
            <a:chOff x="-3026" y="-52809"/>
            <a:chExt cx="5980835" cy="3528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1DEB5E-60DB-69FF-EC90-41FDB48AF24A}"/>
                    </a:ext>
                  </a:extLst>
                </p:cNvPr>
                <p:cNvSpPr txBox="1"/>
                <p:nvPr/>
              </p:nvSpPr>
              <p:spPr>
                <a:xfrm>
                  <a:off x="874826" y="1357515"/>
                  <a:ext cx="1156321" cy="851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F1DEB5E-60DB-69FF-EC90-41FDB48AF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26" y="1357515"/>
                  <a:ext cx="1156321" cy="8516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7F78D9-596A-7ED4-7B2D-DDEA0306C0DF}"/>
                </a:ext>
              </a:extLst>
            </p:cNvPr>
            <p:cNvGrpSpPr/>
            <p:nvPr/>
          </p:nvGrpSpPr>
          <p:grpSpPr>
            <a:xfrm>
              <a:off x="2157176" y="-52809"/>
              <a:ext cx="3820633" cy="3335679"/>
              <a:chOff x="12619613" y="1834694"/>
              <a:chExt cx="4844184" cy="422931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01A8A9-0B04-D49C-F2D7-1B700F632B30}"/>
                  </a:ext>
                </a:extLst>
              </p:cNvPr>
              <p:cNvGrpSpPr/>
              <p:nvPr/>
            </p:nvGrpSpPr>
            <p:grpSpPr>
              <a:xfrm>
                <a:off x="12619613" y="1834694"/>
                <a:ext cx="4844184" cy="4229311"/>
                <a:chOff x="1106015" y="1147895"/>
                <a:chExt cx="4844184" cy="4229311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403020C-5D67-CC99-5CA0-6E2E7B9B54D8}"/>
                    </a:ext>
                  </a:extLst>
                </p:cNvPr>
                <p:cNvSpPr/>
                <p:nvPr/>
              </p:nvSpPr>
              <p:spPr>
                <a:xfrm>
                  <a:off x="1106015" y="1480793"/>
                  <a:ext cx="3896413" cy="3896413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814A958-728A-AA51-A0C5-67A35BF98B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0578" y="2945881"/>
                      <a:ext cx="929621" cy="10803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814A958-728A-AA51-A0C5-67A35BF98B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20578" y="2945881"/>
                      <a:ext cx="929621" cy="108037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3E5EC50-A345-3DD3-A465-01F8F41BA8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4913" y="1147895"/>
                      <a:ext cx="819551" cy="10803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B3E5EC50-A345-3DD3-A465-01F8F41BA8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4913" y="1147895"/>
                      <a:ext cx="819551" cy="108037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B07AEE5-D643-8E1B-1F88-C95C32B05710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H="1">
                  <a:off x="3054219" y="1480793"/>
                  <a:ext cx="3" cy="389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0F4A8FD-F638-1287-D437-E5C14A971A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19613" y="4120469"/>
                <a:ext cx="38964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B9A413-0A48-02EF-A784-15EC11CB1F53}"/>
                    </a:ext>
                  </a:extLst>
                </p:cNvPr>
                <p:cNvSpPr txBox="1"/>
                <p:nvPr/>
              </p:nvSpPr>
              <p:spPr>
                <a:xfrm>
                  <a:off x="4589539" y="2624529"/>
                  <a:ext cx="1178741" cy="851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B9A413-0A48-02EF-A784-15EC11CB1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539" y="2624529"/>
                  <a:ext cx="1178741" cy="8516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97ABA8-8721-737E-9432-F6D39D3BF248}"/>
                </a:ext>
              </a:extLst>
            </p:cNvPr>
            <p:cNvSpPr txBox="1"/>
            <p:nvPr/>
          </p:nvSpPr>
          <p:spPr>
            <a:xfrm flipH="1">
              <a:off x="-3026" y="22448"/>
              <a:ext cx="23919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500" dirty="0"/>
                <a:t>Physical Space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7842E82-101C-1CC0-B5E0-200DDBCBCAB5}"/>
                </a:ext>
              </a:extLst>
            </p:cNvPr>
            <p:cNvGrpSpPr/>
            <p:nvPr/>
          </p:nvGrpSpPr>
          <p:grpSpPr>
            <a:xfrm>
              <a:off x="3750051" y="194341"/>
              <a:ext cx="1065948" cy="3073121"/>
              <a:chOff x="9784625" y="222943"/>
              <a:chExt cx="1065948" cy="3073121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5CCF435-F9D5-9500-42C4-543DB17B5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3A47663-5145-02FE-3C6B-310A02D2CB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234192"/>
                <a:ext cx="1024123" cy="61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6C4915-899B-5928-2C55-F84A288CC580}"/>
              </a:ext>
            </a:extLst>
          </p:cNvPr>
          <p:cNvGrpSpPr/>
          <p:nvPr/>
        </p:nvGrpSpPr>
        <p:grpSpPr>
          <a:xfrm>
            <a:off x="-29598" y="3408031"/>
            <a:ext cx="6086072" cy="3446779"/>
            <a:chOff x="-29598" y="3408031"/>
            <a:chExt cx="6086072" cy="3446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4D8798-DDFA-3E93-3558-4C1FF9C72B6C}"/>
                    </a:ext>
                  </a:extLst>
                </p:cNvPr>
                <p:cNvSpPr txBox="1"/>
                <p:nvPr/>
              </p:nvSpPr>
              <p:spPr>
                <a:xfrm>
                  <a:off x="848254" y="4818355"/>
                  <a:ext cx="115632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C4D8798-DDFA-3E93-3558-4C1FF9C72B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4" y="4818355"/>
                  <a:ext cx="1156321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62085C2-4CD8-74DD-AAA1-8DB637A7A5F8}"/>
                </a:ext>
              </a:extLst>
            </p:cNvPr>
            <p:cNvGrpSpPr/>
            <p:nvPr/>
          </p:nvGrpSpPr>
          <p:grpSpPr>
            <a:xfrm>
              <a:off x="2130603" y="3408031"/>
              <a:ext cx="3925871" cy="3335679"/>
              <a:chOff x="12619613" y="1834694"/>
              <a:chExt cx="4977615" cy="422931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7F9A520-69AF-D1E7-B627-EC5A30D6E12C}"/>
                  </a:ext>
                </a:extLst>
              </p:cNvPr>
              <p:cNvGrpSpPr/>
              <p:nvPr/>
            </p:nvGrpSpPr>
            <p:grpSpPr>
              <a:xfrm>
                <a:off x="12619613" y="1834694"/>
                <a:ext cx="4977615" cy="4229311"/>
                <a:chOff x="1106015" y="1147895"/>
                <a:chExt cx="4977615" cy="4229311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4284C1-5CD9-4886-DA53-4431D3ED9AA7}"/>
                    </a:ext>
                  </a:extLst>
                </p:cNvPr>
                <p:cNvSpPr/>
                <p:nvPr/>
              </p:nvSpPr>
              <p:spPr>
                <a:xfrm>
                  <a:off x="1106015" y="1480793"/>
                  <a:ext cx="3896413" cy="3896413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5E4C999D-E9BD-7DEA-DF89-37D0F60FFF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54009" y="2945882"/>
                      <a:ext cx="929621" cy="9755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5E4C999D-E9BD-7DEA-DF89-37D0F60FFF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54009" y="2945882"/>
                      <a:ext cx="929621" cy="97557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EE12AC5-2807-E513-A4C5-D47FE1202A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4913" y="1147895"/>
                      <a:ext cx="819551" cy="9755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8EE12AC5-2807-E513-A4C5-D47FE1202A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4913" y="1147895"/>
                      <a:ext cx="819551" cy="975575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84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CACB47E-A446-EFFF-659D-DAEAB4281530}"/>
                    </a:ext>
                  </a:extLst>
                </p:cNvPr>
                <p:cNvCxnSpPr>
                  <a:cxnSpLocks/>
                  <a:stCxn id="71" idx="0"/>
                </p:cNvCxnSpPr>
                <p:nvPr/>
              </p:nvCxnSpPr>
              <p:spPr>
                <a:xfrm flipH="1">
                  <a:off x="3054219" y="1480793"/>
                  <a:ext cx="3" cy="38964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7A7D857-ED8F-9B9C-F264-239A280B9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19613" y="4120469"/>
                <a:ext cx="389641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5D9DF7-D862-CDAE-3D1A-6A5BDA0AA94A}"/>
                    </a:ext>
                  </a:extLst>
                </p:cNvPr>
                <p:cNvSpPr txBox="1"/>
                <p:nvPr/>
              </p:nvSpPr>
              <p:spPr>
                <a:xfrm>
                  <a:off x="4562967" y="6085369"/>
                  <a:ext cx="117874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5D9DF7-D862-CDAE-3D1A-6A5BDA0AA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967" y="6085369"/>
                  <a:ext cx="1178741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B2A941-C880-8C62-5871-6DCCF0A69CDA}"/>
                </a:ext>
              </a:extLst>
            </p:cNvPr>
            <p:cNvSpPr txBox="1"/>
            <p:nvPr/>
          </p:nvSpPr>
          <p:spPr>
            <a:xfrm flipH="1">
              <a:off x="-29598" y="3483288"/>
              <a:ext cx="2391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500" dirty="0"/>
                <a:t>Quantum State Space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AD37CFA-20D6-20F8-61B4-B4A1600399CF}"/>
                </a:ext>
              </a:extLst>
            </p:cNvPr>
            <p:cNvGrpSpPr/>
            <p:nvPr/>
          </p:nvGrpSpPr>
          <p:grpSpPr>
            <a:xfrm>
              <a:off x="3691688" y="3674664"/>
              <a:ext cx="1065948" cy="3073121"/>
              <a:chOff x="9784625" y="222943"/>
              <a:chExt cx="1065948" cy="307312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EA26C-4B17-008C-79B5-2B611735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1177" y="222943"/>
                <a:ext cx="1049396" cy="79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0AFC76E8-CB9F-45C2-6DCC-6E1960D27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4625" y="3234192"/>
                <a:ext cx="1024123" cy="61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982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6">
        <p:fade/>
      </p:transition>
    </mc:Choice>
    <mc:Fallback xmlns="">
      <p:transition spd="med" advTm="3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2.6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5|4.4|4.4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.6|1.2|1.8|1.2|1.1|3.9|1.8|6.3|5.2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5|1.1|1.4|1.7|2.7|2.9|0.9|1.5|0.9|2.6|2.1|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.6|1.2|1.8|1.2|1.1|3.9|1.8|6.3|5.2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2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8|8.3|9.8|1.2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4|6.3|1.2|4.1|3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1|6.2|7.2|17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4|6.1|1.5|3.2|3|3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5|1|2.5|1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1|1.8|1.2|2.7|0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|1.2|2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|3.7|2.7|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4|2.5|4.9|1.3|1.3|2.7|5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.2|1.7|1|1.2|0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0.9|1.5|2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1.2|3.1|1.1|1.4|10.2|0.8|1|1.7|5.2|2.5|0.6|1.7|3.5|0.4|3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7|1.2|7.1|0.5|1.4|2.5|0.4|0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5|3.5|3.4|3.8|3.9|0.9|6.3|1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1.1|5.2|1|3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2|1.7|4.3|1.7|1.6|1.8|2.5|0.9|0.9|3.9|0.6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3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|0.7|2.5|0.5|2.4|0.6|1.8|1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5|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3.6|3.6|1.3|1.4|5|0.9|0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4|1.1|1|4|0.5|0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2.6|1.4|2.7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4|9.3|6.9|1|11|5.6|1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9|4.6|0.7|10.5|4.2|0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2.3|13.1|3|10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3|3.8|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2|1.7|4.3|1.7|1.6|1.8|2.5|0.9|0.9|3.9|0.6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4|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3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3.6|3.6|1.3|1.4|5|0.9|0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4|1.1|1|4|0.5|0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2.6|1.4|2.7|3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8.8|5.6|1.4|18.5|8.1|1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9.3|5.8|2.2|11|6.4|1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1.2|9.3|3.4|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4|1.1|10.1|14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|1|0.9|3.1|1.1|1.4|1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7|6.1|3.9|1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8|2.1|3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|3.5|3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1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3|3.9|2.3|6|2.5|5.1|7.1|3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.8|1.7|1.4|5.9|3.9|8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8|3|2.9|24.5|3.6|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7.3|7|9.9|1.3|3|8.9|1.3|4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8|3|2.9|24.5|3.6|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7.8|7.4|2.8|15.8|5.3|3.3|9.4|1.6|6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10.7|4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5|12.2|3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4.4|1|2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5|2|2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9|0.9|2.7|1.8|0.9|0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4.4|4.9|6.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|1.8|2.8|3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8|10.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0.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19378</TotalTime>
  <Words>4715</Words>
  <Application>Microsoft Office PowerPoint</Application>
  <PresentationFormat>Widescreen</PresentationFormat>
  <Paragraphs>1435</Paragraphs>
  <Slides>136</Slides>
  <Notes>3</Notes>
  <HiddenSlides>53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74</cp:revision>
  <dcterms:created xsi:type="dcterms:W3CDTF">2022-08-19T04:33:34Z</dcterms:created>
  <dcterms:modified xsi:type="dcterms:W3CDTF">2023-01-25T03:29:23Z</dcterms:modified>
</cp:coreProperties>
</file>